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</p:sldIdLst>
  <p:sldSz cx="12192000" cy="6858000"/>
  <p:notesSz cx="6858000" cy="9144000"/>
  <p:embeddedFontLst>
    <p:embeddedFont>
      <p:font typeface="OPPOSans R" panose="00020600040101010101" charset="-122"/>
      <p:regular r:id="rId24"/>
    </p:embeddedFont>
    <p:embeddedFont>
      <p:font typeface="OPPOSans H" panose="00020600040101010101" charset="-122"/>
      <p:regular r:id="rId25"/>
    </p:embeddedFont>
    <p:embeddedFont>
      <p:font typeface="OPPOSans L" panose="00020600040101010101" charset="-122"/>
      <p:regular r:id="rId26"/>
    </p:embeddedFont>
    <p:embeddedFont>
      <p:font typeface="Source Han Sans" panose="020B0500000000000000" charset="-122"/>
      <p:regular r:id="rId27"/>
    </p:embeddedFont>
    <p:embeddedFont>
      <p:font typeface="Source Han Sans CN Bold" panose="020B0800000000000000" charset="-122"/>
      <p:bold r:id="rId28"/>
    </p:embeddedFont>
    <p:embeddedFont>
      <p:font typeface="OPPOSans B" panose="00020600040101010101" charset="-122"/>
      <p:regular r:id="rId29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9" Type="http://schemas.openxmlformats.org/officeDocument/2006/relationships/font" Target="fonts/font6.fntdata"/><Relationship Id="rId28" Type="http://schemas.openxmlformats.org/officeDocument/2006/relationships/font" Target="fonts/font5.fntdata"/><Relationship Id="rId27" Type="http://schemas.openxmlformats.org/officeDocument/2006/relationships/font" Target="fonts/font4.fntdata"/><Relationship Id="rId26" Type="http://schemas.openxmlformats.org/officeDocument/2006/relationships/font" Target="fonts/font3.fntdata"/><Relationship Id="rId25" Type="http://schemas.openxmlformats.org/officeDocument/2006/relationships/font" Target="fonts/font2.fntdata"/><Relationship Id="rId24" Type="http://schemas.openxmlformats.org/officeDocument/2006/relationships/font" Target="fonts/font1.fntdata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6.xml"/><Relationship Id="rId8" Type="http://schemas.openxmlformats.org/officeDocument/2006/relationships/tags" Target="../tags/tag5.xml"/><Relationship Id="rId7" Type="http://schemas.openxmlformats.org/officeDocument/2006/relationships/tags" Target="../tags/tag4.xml"/><Relationship Id="rId6" Type="http://schemas.openxmlformats.org/officeDocument/2006/relationships/tags" Target="../tags/tag3.xml"/><Relationship Id="rId5" Type="http://schemas.openxmlformats.org/officeDocument/2006/relationships/tags" Target="../tags/tag2.xml"/><Relationship Id="rId4" Type="http://schemas.openxmlformats.org/officeDocument/2006/relationships/tags" Target="../tags/tag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2" Type="http://schemas.openxmlformats.org/officeDocument/2006/relationships/slideLayout" Target="../slideLayouts/slideLayout1.xml"/><Relationship Id="rId11" Type="http://schemas.openxmlformats.org/officeDocument/2006/relationships/tags" Target="../tags/tag8.xml"/><Relationship Id="rId10" Type="http://schemas.openxmlformats.org/officeDocument/2006/relationships/tags" Target="../tags/tag7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jpe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9" Type="http://schemas.openxmlformats.org/officeDocument/2006/relationships/tags" Target="../tags/tag14.xml"/><Relationship Id="rId8" Type="http://schemas.openxmlformats.org/officeDocument/2006/relationships/tags" Target="../tags/tag13.xml"/><Relationship Id="rId7" Type="http://schemas.openxmlformats.org/officeDocument/2006/relationships/tags" Target="../tags/tag12.xml"/><Relationship Id="rId6" Type="http://schemas.openxmlformats.org/officeDocument/2006/relationships/tags" Target="../tags/tag11.xml"/><Relationship Id="rId5" Type="http://schemas.openxmlformats.org/officeDocument/2006/relationships/tags" Target="../tags/tag10.xml"/><Relationship Id="rId4" Type="http://schemas.openxmlformats.org/officeDocument/2006/relationships/tags" Target="../tags/tag9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2" Type="http://schemas.openxmlformats.org/officeDocument/2006/relationships/slideLayout" Target="../slideLayouts/slideLayout1.xml"/><Relationship Id="rId11" Type="http://schemas.openxmlformats.org/officeDocument/2006/relationships/tags" Target="../tags/tag16.xml"/><Relationship Id="rId10" Type="http://schemas.openxmlformats.org/officeDocument/2006/relationships/tags" Target="../tags/tag15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20000"/>
          </a:blip>
          <a:srcRect l="4643" r="4643"/>
          <a:stretch>
            <a:fillRect/>
          </a:stretch>
        </p:blipFill>
        <p:spPr>
          <a:xfrm>
            <a:off x="1104729" y="0"/>
            <a:ext cx="11087271" cy="6858000"/>
          </a:xfrm>
          <a:custGeom>
            <a:avLst/>
            <a:gdLst>
              <a:gd name="connsiteX0" fmla="*/ 0 w 11087271"/>
              <a:gd name="connsiteY0" fmla="*/ 0 h 6858000"/>
              <a:gd name="connsiteX1" fmla="*/ 11087271 w 11087271"/>
              <a:gd name="connsiteY1" fmla="*/ 0 h 6858000"/>
              <a:gd name="connsiteX2" fmla="*/ 11087271 w 11087271"/>
              <a:gd name="connsiteY2" fmla="*/ 6858000 h 6858000"/>
              <a:gd name="connsiteX3" fmla="*/ 0 w 11087271"/>
              <a:gd name="connsiteY3" fmla="*/ 6858000 h 6858000"/>
            </a:gdLst>
            <a:ahLst/>
            <a:cxnLst/>
            <a:rect l="l" t="t" r="r" b="b"/>
            <a:pathLst>
              <a:path w="11087271" h="6858000">
                <a:moveTo>
                  <a:pt x="0" y="0"/>
                </a:moveTo>
                <a:lnTo>
                  <a:pt x="11087271" y="0"/>
                </a:lnTo>
                <a:lnTo>
                  <a:pt x="11087271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5444981" y="0"/>
            <a:ext cx="6747019" cy="6858000"/>
          </a:xfrm>
          <a:custGeom>
            <a:avLst/>
            <a:gdLst>
              <a:gd name="connsiteX0" fmla="*/ 3340825 w 6747019"/>
              <a:gd name="connsiteY0" fmla="*/ 0 h 5201796"/>
              <a:gd name="connsiteX1" fmla="*/ 6747019 w 6747019"/>
              <a:gd name="connsiteY1" fmla="*/ 0 h 5201796"/>
              <a:gd name="connsiteX2" fmla="*/ 6747019 w 6747019"/>
              <a:gd name="connsiteY2" fmla="*/ 5201796 h 5201796"/>
              <a:gd name="connsiteX3" fmla="*/ 29478 w 6747019"/>
              <a:gd name="connsiteY3" fmla="*/ 5201796 h 5201796"/>
              <a:gd name="connsiteX4" fmla="*/ 19997 w 6747019"/>
              <a:gd name="connsiteY4" fmla="*/ 5161908 h 5201796"/>
              <a:gd name="connsiteX5" fmla="*/ 40526 w 6747019"/>
              <a:gd name="connsiteY5" fmla="*/ 4666597 h 5201796"/>
              <a:gd name="connsiteX6" fmla="*/ 3429052 w 6747019"/>
              <a:gd name="connsiteY6" fmla="*/ 2421237 h 5201796"/>
              <a:gd name="connsiteX7" fmla="*/ 1970560 w 6747019"/>
              <a:gd name="connsiteY7" fmla="*/ 1151237 h 5201796"/>
              <a:gd name="connsiteX8" fmla="*/ 3328987 w 6747019"/>
              <a:gd name="connsiteY8" fmla="*/ 7602 h 5201796"/>
            </a:gdLst>
            <a:ahLst/>
            <a:cxnLst/>
            <a:rect l="l" t="t" r="r" b="b"/>
            <a:pathLst>
              <a:path w="6747019" h="5201796">
                <a:moveTo>
                  <a:pt x="3340825" y="0"/>
                </a:moveTo>
                <a:lnTo>
                  <a:pt x="6747019" y="0"/>
                </a:lnTo>
                <a:lnTo>
                  <a:pt x="6747019" y="5201796"/>
                </a:lnTo>
                <a:lnTo>
                  <a:pt x="29478" y="5201796"/>
                </a:lnTo>
                <a:lnTo>
                  <a:pt x="19997" y="5161908"/>
                </a:lnTo>
                <a:cubicBezTo>
                  <a:pt x="-11392" y="4983284"/>
                  <a:pt x="-6765" y="4814552"/>
                  <a:pt x="40526" y="4666597"/>
                </a:cubicBezTo>
                <a:cubicBezTo>
                  <a:pt x="292747" y="3877504"/>
                  <a:pt x="3107379" y="3007130"/>
                  <a:pt x="3429052" y="2421237"/>
                </a:cubicBezTo>
                <a:cubicBezTo>
                  <a:pt x="3750724" y="1835344"/>
                  <a:pt x="1725650" y="1720197"/>
                  <a:pt x="1970560" y="1151237"/>
                </a:cubicBezTo>
                <a:cubicBezTo>
                  <a:pt x="2093015" y="866757"/>
                  <a:pt x="2693410" y="425220"/>
                  <a:pt x="3328987" y="7602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70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700042" y="0"/>
            <a:ext cx="5491958" cy="6858000"/>
          </a:xfrm>
          <a:custGeom>
            <a:avLst/>
            <a:gdLst>
              <a:gd name="connsiteX0" fmla="*/ 3340824 w 5491958"/>
              <a:gd name="connsiteY0" fmla="*/ 0 h 5201796"/>
              <a:gd name="connsiteX1" fmla="*/ 5491958 w 5491958"/>
              <a:gd name="connsiteY1" fmla="*/ 0 h 5201796"/>
              <a:gd name="connsiteX2" fmla="*/ 5491958 w 5491958"/>
              <a:gd name="connsiteY2" fmla="*/ 5201796 h 5201796"/>
              <a:gd name="connsiteX3" fmla="*/ 29478 w 5491958"/>
              <a:gd name="connsiteY3" fmla="*/ 5201796 h 5201796"/>
              <a:gd name="connsiteX4" fmla="*/ 19997 w 5491958"/>
              <a:gd name="connsiteY4" fmla="*/ 5161908 h 5201796"/>
              <a:gd name="connsiteX5" fmla="*/ 40526 w 5491958"/>
              <a:gd name="connsiteY5" fmla="*/ 4666597 h 5201796"/>
              <a:gd name="connsiteX6" fmla="*/ 3429052 w 5491958"/>
              <a:gd name="connsiteY6" fmla="*/ 2421237 h 5201796"/>
              <a:gd name="connsiteX7" fmla="*/ 1970560 w 5491958"/>
              <a:gd name="connsiteY7" fmla="*/ 1151237 h 5201796"/>
              <a:gd name="connsiteX8" fmla="*/ 3328986 w 5491958"/>
              <a:gd name="connsiteY8" fmla="*/ 7602 h 5201796"/>
            </a:gdLst>
            <a:ahLst/>
            <a:cxnLst/>
            <a:rect l="l" t="t" r="r" b="b"/>
            <a:pathLst>
              <a:path w="5491958" h="5201796">
                <a:moveTo>
                  <a:pt x="3340824" y="0"/>
                </a:moveTo>
                <a:lnTo>
                  <a:pt x="5491958" y="0"/>
                </a:lnTo>
                <a:lnTo>
                  <a:pt x="5491958" y="5201796"/>
                </a:lnTo>
                <a:lnTo>
                  <a:pt x="29478" y="5201796"/>
                </a:lnTo>
                <a:lnTo>
                  <a:pt x="19997" y="5161908"/>
                </a:lnTo>
                <a:cubicBezTo>
                  <a:pt x="-11392" y="4983284"/>
                  <a:pt x="-6765" y="4814552"/>
                  <a:pt x="40526" y="4666597"/>
                </a:cubicBezTo>
                <a:cubicBezTo>
                  <a:pt x="292747" y="3877504"/>
                  <a:pt x="3107379" y="3007130"/>
                  <a:pt x="3429052" y="2421237"/>
                </a:cubicBezTo>
                <a:cubicBezTo>
                  <a:pt x="3750724" y="1835344"/>
                  <a:pt x="1725650" y="1720197"/>
                  <a:pt x="1970560" y="1151237"/>
                </a:cubicBezTo>
                <a:cubicBezTo>
                  <a:pt x="2093015" y="866757"/>
                  <a:pt x="2693409" y="425220"/>
                  <a:pt x="3328986" y="7602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  <a:alpha val="50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3169136" y="1288340"/>
            <a:ext cx="8360456" cy="3995363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2333165">
            <a:off x="-3703122" y="-1874778"/>
            <a:ext cx="8983648" cy="1151250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alphaModFix amt="30000"/>
          </a:blip>
          <a:srcRect l="69123" t="35557" b="37497"/>
          <a:stretch>
            <a:fillRect/>
          </a:stretch>
        </p:blipFill>
        <p:spPr>
          <a:xfrm>
            <a:off x="119420" y="5186457"/>
            <a:ext cx="2117549" cy="1847913"/>
          </a:xfrm>
          <a:prstGeom prst="rect">
            <a:avLst/>
          </a:prstGeom>
          <a:noFill/>
          <a:ln cap="sq">
            <a:noFill/>
          </a:ln>
        </p:spPr>
      </p:pic>
      <p:sp>
        <p:nvSpPr>
          <p:cNvPr id="8" name="标题 1"/>
          <p:cNvSpPr txBox="1"/>
          <p:nvPr/>
        </p:nvSpPr>
        <p:spPr>
          <a:xfrm rot="2333165">
            <a:off x="-1580179" y="3600147"/>
            <a:ext cx="7312665" cy="1144910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2333165">
            <a:off x="-2860803" y="4377331"/>
            <a:ext cx="8983648" cy="3466164"/>
          </a:xfrm>
          <a:prstGeom prst="roundRect">
            <a:avLst>
              <a:gd name="adj" fmla="val 50000"/>
            </a:avLst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2333165">
            <a:off x="-4037041" y="3427820"/>
            <a:ext cx="7312665" cy="1144910"/>
          </a:xfrm>
          <a:prstGeom prst="roundRect">
            <a:avLst>
              <a:gd name="adj" fmla="val 50000"/>
            </a:avLst>
          </a:prstGeom>
          <a:solidFill>
            <a:schemeClr val="accent2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2333165">
            <a:off x="-3413995" y="-501646"/>
            <a:ext cx="9325381" cy="518321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3">
            <a:alphaModFix amt="100000"/>
          </a:blip>
          <a:srcRect/>
          <a:stretch>
            <a:fillRect/>
          </a:stretch>
        </p:blipFill>
        <p:spPr>
          <a:xfrm>
            <a:off x="387001" y="944711"/>
            <a:ext cx="4892255" cy="4892255"/>
          </a:xfrm>
          <a:custGeom>
            <a:avLst/>
            <a:gdLst>
              <a:gd name="connsiteX0" fmla="*/ 1657823 w 4414992"/>
              <a:gd name="connsiteY0" fmla="*/ 0 h 4414992"/>
              <a:gd name="connsiteX1" fmla="*/ 2757169 w 4414992"/>
              <a:gd name="connsiteY1" fmla="*/ 0 h 4414992"/>
              <a:gd name="connsiteX2" fmla="*/ 2884634 w 4414992"/>
              <a:gd name="connsiteY2" fmla="*/ 32775 h 4414992"/>
              <a:gd name="connsiteX3" fmla="*/ 4382217 w 4414992"/>
              <a:gd name="connsiteY3" fmla="*/ 1530358 h 4414992"/>
              <a:gd name="connsiteX4" fmla="*/ 4414992 w 4414992"/>
              <a:gd name="connsiteY4" fmla="*/ 1657823 h 4414992"/>
              <a:gd name="connsiteX5" fmla="*/ 4414992 w 4414992"/>
              <a:gd name="connsiteY5" fmla="*/ 2757169 h 4414992"/>
              <a:gd name="connsiteX6" fmla="*/ 4382217 w 4414992"/>
              <a:gd name="connsiteY6" fmla="*/ 2884635 h 4414992"/>
              <a:gd name="connsiteX7" fmla="*/ 2884634 w 4414992"/>
              <a:gd name="connsiteY7" fmla="*/ 4382218 h 4414992"/>
              <a:gd name="connsiteX8" fmla="*/ 2757169 w 4414992"/>
              <a:gd name="connsiteY8" fmla="*/ 4414992 h 4414992"/>
              <a:gd name="connsiteX9" fmla="*/ 1657823 w 4414992"/>
              <a:gd name="connsiteY9" fmla="*/ 4414992 h 4414992"/>
              <a:gd name="connsiteX10" fmla="*/ 1530358 w 4414992"/>
              <a:gd name="connsiteY10" fmla="*/ 4382218 h 4414992"/>
              <a:gd name="connsiteX11" fmla="*/ 32775 w 4414992"/>
              <a:gd name="connsiteY11" fmla="*/ 2884635 h 4414992"/>
              <a:gd name="connsiteX12" fmla="*/ 0 w 4414992"/>
              <a:gd name="connsiteY12" fmla="*/ 2757169 h 4414992"/>
              <a:gd name="connsiteX13" fmla="*/ 0 w 4414992"/>
              <a:gd name="connsiteY13" fmla="*/ 1657823 h 4414992"/>
              <a:gd name="connsiteX14" fmla="*/ 32775 w 4414992"/>
              <a:gd name="connsiteY14" fmla="*/ 1530358 h 4414992"/>
              <a:gd name="connsiteX15" fmla="*/ 1530358 w 4414992"/>
              <a:gd name="connsiteY15" fmla="*/ 32775 h 4414992"/>
            </a:gdLst>
            <a:ahLst/>
            <a:cxnLst/>
            <a:rect l="l" t="t" r="r" b="b"/>
            <a:pathLst>
              <a:path w="4414992" h="4414992">
                <a:moveTo>
                  <a:pt x="1657823" y="0"/>
                </a:moveTo>
                <a:lnTo>
                  <a:pt x="2757169" y="0"/>
                </a:lnTo>
                <a:lnTo>
                  <a:pt x="2884634" y="32775"/>
                </a:lnTo>
                <a:cubicBezTo>
                  <a:pt x="3597660" y="254549"/>
                  <a:pt x="4160443" y="817332"/>
                  <a:pt x="4382217" y="1530358"/>
                </a:cubicBezTo>
                <a:lnTo>
                  <a:pt x="4414992" y="1657823"/>
                </a:lnTo>
                <a:lnTo>
                  <a:pt x="4414992" y="2757169"/>
                </a:lnTo>
                <a:lnTo>
                  <a:pt x="4382217" y="2884635"/>
                </a:lnTo>
                <a:cubicBezTo>
                  <a:pt x="4160443" y="3597661"/>
                  <a:pt x="3597660" y="4160443"/>
                  <a:pt x="2884634" y="4382218"/>
                </a:cubicBezTo>
                <a:lnTo>
                  <a:pt x="2757169" y="4414992"/>
                </a:lnTo>
                <a:lnTo>
                  <a:pt x="1657823" y="4414992"/>
                </a:lnTo>
                <a:lnTo>
                  <a:pt x="1530358" y="4382218"/>
                </a:lnTo>
                <a:cubicBezTo>
                  <a:pt x="817332" y="4160443"/>
                  <a:pt x="254549" y="3597661"/>
                  <a:pt x="32775" y="2884635"/>
                </a:cubicBezTo>
                <a:lnTo>
                  <a:pt x="0" y="2757169"/>
                </a:lnTo>
                <a:lnTo>
                  <a:pt x="0" y="1657823"/>
                </a:lnTo>
                <a:lnTo>
                  <a:pt x="32775" y="1530358"/>
                </a:lnTo>
                <a:cubicBezTo>
                  <a:pt x="254549" y="817332"/>
                  <a:pt x="817332" y="254549"/>
                  <a:pt x="1530358" y="32775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3" name="标题 1"/>
          <p:cNvSpPr txBox="1"/>
          <p:nvPr/>
        </p:nvSpPr>
        <p:spPr>
          <a:xfrm rot="20562171">
            <a:off x="-258780" y="1070079"/>
            <a:ext cx="2637608" cy="2684257"/>
          </a:xfrm>
          <a:custGeom>
            <a:avLst/>
            <a:gdLst>
              <a:gd name="connsiteX0" fmla="*/ 3095389 w 3132386"/>
              <a:gd name="connsiteY0" fmla="*/ 0 h 3187786"/>
              <a:gd name="connsiteX1" fmla="*/ 3132386 w 3132386"/>
              <a:gd name="connsiteY1" fmla="*/ 936 h 3187786"/>
              <a:gd name="connsiteX2" fmla="*/ 3132386 w 3132386"/>
              <a:gd name="connsiteY2" fmla="*/ 373934 h 3187786"/>
              <a:gd name="connsiteX3" fmla="*/ 3095389 w 3132386"/>
              <a:gd name="connsiteY3" fmla="*/ 372066 h 3187786"/>
              <a:gd name="connsiteX4" fmla="*/ 372066 w 3132386"/>
              <a:gd name="connsiteY4" fmla="*/ 3095389 h 3187786"/>
              <a:gd name="connsiteX5" fmla="*/ 376732 w 3132386"/>
              <a:gd name="connsiteY5" fmla="*/ 3187786 h 3187786"/>
              <a:gd name="connsiteX6" fmla="*/ 2337 w 3132386"/>
              <a:gd name="connsiteY6" fmla="*/ 3187786 h 3187786"/>
              <a:gd name="connsiteX7" fmla="*/ 0 w 3132386"/>
              <a:gd name="connsiteY7" fmla="*/ 3095389 h 3187786"/>
              <a:gd name="connsiteX8" fmla="*/ 3095389 w 3132386"/>
              <a:gd name="connsiteY8" fmla="*/ 0 h 3187786"/>
            </a:gdLst>
            <a:ahLst/>
            <a:cxnLst/>
            <a:rect l="l" t="t" r="r" b="b"/>
            <a:pathLst>
              <a:path w="3132386" h="3187786">
                <a:moveTo>
                  <a:pt x="3095389" y="0"/>
                </a:moveTo>
                <a:lnTo>
                  <a:pt x="3132386" y="936"/>
                </a:lnTo>
                <a:lnTo>
                  <a:pt x="3132386" y="373934"/>
                </a:lnTo>
                <a:lnTo>
                  <a:pt x="3095389" y="372066"/>
                </a:lnTo>
                <a:cubicBezTo>
                  <a:pt x="1591339" y="372066"/>
                  <a:pt x="372066" y="1591339"/>
                  <a:pt x="372066" y="3095389"/>
                </a:cubicBezTo>
                <a:lnTo>
                  <a:pt x="376732" y="3187786"/>
                </a:lnTo>
                <a:lnTo>
                  <a:pt x="2337" y="3187786"/>
                </a:lnTo>
                <a:lnTo>
                  <a:pt x="0" y="3095389"/>
                </a:lnTo>
                <a:cubicBezTo>
                  <a:pt x="0" y="1385853"/>
                  <a:pt x="1385853" y="0"/>
                  <a:pt x="3095389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2221389" y="641268"/>
            <a:ext cx="332014" cy="332014"/>
          </a:xfrm>
          <a:prstGeom prst="flowChartConnector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H="1">
            <a:off x="9469663" y="490113"/>
            <a:ext cx="2104146" cy="432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7661640" y="582742"/>
            <a:ext cx="246743" cy="246743"/>
          </a:xfrm>
          <a:prstGeom prst="ellipse">
            <a:avLst/>
          </a:prstGeom>
          <a:solidFill>
            <a:schemeClr val="bg1"/>
          </a:solidFill>
          <a:ln w="9525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289469" y="582742"/>
            <a:ext cx="246743" cy="246743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917298" y="582742"/>
            <a:ext cx="246743" cy="246743"/>
          </a:xfrm>
          <a:prstGeom prst="ellipse">
            <a:avLst/>
          </a:prstGeom>
          <a:solidFill>
            <a:schemeClr val="bg1"/>
          </a:solidFill>
          <a:ln w="9525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>
            <p:custDataLst>
              <p:tags r:id="rId4"/>
            </p:custDataLst>
          </p:nvPr>
        </p:nvSpPr>
        <p:spPr>
          <a:xfrm>
            <a:off x="5704190" y="5650482"/>
            <a:ext cx="2724517" cy="47571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63500" sx="102000" sy="102000" algn="ctr" rotWithShape="0">
              <a:schemeClr val="tx1">
                <a:lumMod val="65000"/>
                <a:lumOff val="3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>
            <p:custDataLst>
              <p:tags r:id="rId5"/>
            </p:custDataLst>
          </p:nvPr>
        </p:nvSpPr>
        <p:spPr>
          <a:xfrm>
            <a:off x="8698815" y="5650482"/>
            <a:ext cx="2724517" cy="47571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63500" sx="102000" sy="102000" algn="ctr" rotWithShape="0">
              <a:schemeClr val="tx1">
                <a:lumMod val="65000"/>
                <a:lumOff val="3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>
            <p:custDataLst>
              <p:tags r:id="rId6"/>
            </p:custDataLst>
          </p:nvPr>
        </p:nvSpPr>
        <p:spPr>
          <a:xfrm>
            <a:off x="6433897" y="5732501"/>
            <a:ext cx="1814286" cy="31168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7DC54C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汇报人：XXX</a:t>
            </a:r>
            <a:endParaRPr kumimoji="1" lang="zh-CN" altLang="en-US"/>
          </a:p>
        </p:txBody>
      </p:sp>
      <p:sp>
        <p:nvSpPr>
          <p:cNvPr id="23" name="标题 1"/>
          <p:cNvSpPr txBox="1"/>
          <p:nvPr>
            <p:custDataLst>
              <p:tags r:id="rId7"/>
            </p:custDataLst>
          </p:nvPr>
        </p:nvSpPr>
        <p:spPr>
          <a:xfrm>
            <a:off x="9546962" y="5732501"/>
            <a:ext cx="1814286" cy="3116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7DC54C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时间：20XX.X</a:t>
            </a:r>
            <a:endParaRPr kumimoji="1" lang="zh-CN" altLang="en-US"/>
          </a:p>
        </p:txBody>
      </p:sp>
      <p:sp>
        <p:nvSpPr>
          <p:cNvPr id="24" name="标题 1"/>
          <p:cNvSpPr txBox="1"/>
          <p:nvPr>
            <p:custDataLst>
              <p:tags r:id="rId8"/>
            </p:custDataLst>
          </p:nvPr>
        </p:nvSpPr>
        <p:spPr>
          <a:xfrm flipH="1">
            <a:off x="5704192" y="5587310"/>
            <a:ext cx="725782" cy="603365"/>
          </a:xfrm>
          <a:prstGeom prst="flowChartDisplay">
            <a:avLst/>
          </a:prstGeom>
          <a:solidFill>
            <a:schemeClr val="accent1"/>
          </a:soli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>
            <p:custDataLst>
              <p:tags r:id="rId9"/>
            </p:custDataLst>
          </p:nvPr>
        </p:nvSpPr>
        <p:spPr>
          <a:xfrm flipH="1">
            <a:off x="8698817" y="5587310"/>
            <a:ext cx="725782" cy="603365"/>
          </a:xfrm>
          <a:prstGeom prst="flowChartDisplay">
            <a:avLst/>
          </a:prstGeom>
          <a:solidFill>
            <a:schemeClr val="accent1"/>
          </a:soli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>
            <p:custDataLst>
              <p:tags r:id="rId10"/>
            </p:custDataLst>
          </p:nvPr>
        </p:nvSpPr>
        <p:spPr>
          <a:xfrm>
            <a:off x="5866139" y="5691173"/>
            <a:ext cx="365237" cy="395641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>
            <p:custDataLst>
              <p:tags r:id="rId11"/>
            </p:custDataLst>
          </p:nvPr>
        </p:nvSpPr>
        <p:spPr>
          <a:xfrm>
            <a:off x="8845081" y="5690692"/>
            <a:ext cx="396602" cy="396602"/>
          </a:xfrm>
          <a:custGeom>
            <a:avLst/>
            <a:gdLst>
              <a:gd name="connsiteX0" fmla="*/ 666750 w 1333500"/>
              <a:gd name="connsiteY0" fmla="*/ 0 h 1333500"/>
              <a:gd name="connsiteX1" fmla="*/ 0 w 1333500"/>
              <a:gd name="connsiteY1" fmla="*/ 666750 h 1333500"/>
              <a:gd name="connsiteX2" fmla="*/ 666750 w 1333500"/>
              <a:gd name="connsiteY2" fmla="*/ 1333500 h 1333500"/>
              <a:gd name="connsiteX3" fmla="*/ 1333500 w 1333500"/>
              <a:gd name="connsiteY3" fmla="*/ 666750 h 1333500"/>
              <a:gd name="connsiteX4" fmla="*/ 666750 w 1333500"/>
              <a:gd name="connsiteY4" fmla="*/ 0 h 1333500"/>
              <a:gd name="connsiteX5" fmla="*/ 1088517 w 1333500"/>
              <a:gd name="connsiteY5" fmla="*/ 965263 h 1333500"/>
              <a:gd name="connsiteX6" fmla="*/ 723900 w 1333500"/>
              <a:gd name="connsiteY6" fmla="*/ 754571 h 1333500"/>
              <a:gd name="connsiteX7" fmla="*/ 578732 w 1333500"/>
              <a:gd name="connsiteY7" fmla="*/ 724872 h 1333500"/>
              <a:gd name="connsiteX8" fmla="*/ 608432 w 1333500"/>
              <a:gd name="connsiteY8" fmla="*/ 579704 h 1333500"/>
              <a:gd name="connsiteX9" fmla="*/ 617125 w 1333500"/>
              <a:gd name="connsiteY9" fmla="*/ 574548 h 1333500"/>
              <a:gd name="connsiteX10" fmla="*/ 617125 w 1333500"/>
              <a:gd name="connsiteY10" fmla="*/ 332232 h 1333500"/>
              <a:gd name="connsiteX11" fmla="*/ 664750 w 1333500"/>
              <a:gd name="connsiteY11" fmla="*/ 284607 h 1333500"/>
              <a:gd name="connsiteX12" fmla="*/ 712375 w 1333500"/>
              <a:gd name="connsiteY12" fmla="*/ 332232 h 1333500"/>
              <a:gd name="connsiteX13" fmla="*/ 712375 w 1333500"/>
              <a:gd name="connsiteY13" fmla="*/ 572453 h 1333500"/>
              <a:gd name="connsiteX14" fmla="*/ 771525 w 1333500"/>
              <a:gd name="connsiteY14" fmla="*/ 666750 h 1333500"/>
              <a:gd name="connsiteX15" fmla="*/ 768287 w 1333500"/>
              <a:gd name="connsiteY15" fmla="*/ 692372 h 1333500"/>
              <a:gd name="connsiteX16" fmla="*/ 1126617 w 1333500"/>
              <a:gd name="connsiteY16" fmla="*/ 899255 h 1333500"/>
              <a:gd name="connsiteX17" fmla="*/ 1140571 w 1333500"/>
              <a:gd name="connsiteY17" fmla="*/ 951309 h 1333500"/>
              <a:gd name="connsiteX18" fmla="*/ 1088517 w 1333500"/>
              <a:gd name="connsiteY18" fmla="*/ 965263 h 1333500"/>
            </a:gdLst>
            <a:ahLst/>
            <a:cxnLst/>
            <a:rect l="l" t="t" r="r" b="b"/>
            <a:pathLst>
              <a:path w="1333500" h="1333500">
                <a:moveTo>
                  <a:pt x="666750" y="0"/>
                </a:moveTo>
                <a:cubicBezTo>
                  <a:pt x="298514" y="0"/>
                  <a:pt x="0" y="298514"/>
                  <a:pt x="0" y="666750"/>
                </a:cubicBezTo>
                <a:cubicBezTo>
                  <a:pt x="0" y="1034987"/>
                  <a:pt x="298514" y="1333500"/>
                  <a:pt x="666750" y="1333500"/>
                </a:cubicBezTo>
                <a:cubicBezTo>
                  <a:pt x="1034987" y="1333500"/>
                  <a:pt x="1333500" y="1034987"/>
                  <a:pt x="1333500" y="666750"/>
                </a:cubicBezTo>
                <a:cubicBezTo>
                  <a:pt x="1333500" y="298514"/>
                  <a:pt x="1034987" y="0"/>
                  <a:pt x="666750" y="0"/>
                </a:cubicBezTo>
                <a:close/>
                <a:moveTo>
                  <a:pt x="1088517" y="965263"/>
                </a:moveTo>
                <a:lnTo>
                  <a:pt x="723900" y="754571"/>
                </a:lnTo>
                <a:cubicBezTo>
                  <a:pt x="675612" y="786456"/>
                  <a:pt x="610618" y="773160"/>
                  <a:pt x="578732" y="724872"/>
                </a:cubicBezTo>
                <a:cubicBezTo>
                  <a:pt x="546847" y="676583"/>
                  <a:pt x="560144" y="611590"/>
                  <a:pt x="608432" y="579704"/>
                </a:cubicBezTo>
                <a:cubicBezTo>
                  <a:pt x="611245" y="577847"/>
                  <a:pt x="614146" y="576125"/>
                  <a:pt x="617125" y="574548"/>
                </a:cubicBezTo>
                <a:lnTo>
                  <a:pt x="617125" y="332232"/>
                </a:lnTo>
                <a:cubicBezTo>
                  <a:pt x="617125" y="305930"/>
                  <a:pt x="638447" y="284607"/>
                  <a:pt x="664750" y="284607"/>
                </a:cubicBezTo>
                <a:cubicBezTo>
                  <a:pt x="691052" y="284607"/>
                  <a:pt x="712375" y="305930"/>
                  <a:pt x="712375" y="332232"/>
                </a:cubicBezTo>
                <a:lnTo>
                  <a:pt x="712375" y="572453"/>
                </a:lnTo>
                <a:cubicBezTo>
                  <a:pt x="748539" y="589946"/>
                  <a:pt x="771516" y="626577"/>
                  <a:pt x="771525" y="666750"/>
                </a:cubicBezTo>
                <a:cubicBezTo>
                  <a:pt x="771475" y="675389"/>
                  <a:pt x="770388" y="683992"/>
                  <a:pt x="768287" y="692372"/>
                </a:cubicBezTo>
                <a:lnTo>
                  <a:pt x="1126617" y="899255"/>
                </a:lnTo>
                <a:cubicBezTo>
                  <a:pt x="1144848" y="909777"/>
                  <a:pt x="1151096" y="933081"/>
                  <a:pt x="1140571" y="951309"/>
                </a:cubicBezTo>
                <a:cubicBezTo>
                  <a:pt x="1130046" y="969540"/>
                  <a:pt x="1106748" y="975789"/>
                  <a:pt x="1088517" y="965263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5732550" y="2542102"/>
            <a:ext cx="5447511" cy="184883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kumimoji="1" lang="en-US" altLang="zh-CN" sz="43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生猪养殖信息化管理系统</a:t>
            </a:r>
            <a:endParaRPr kumimoji="1" lang="zh-CN" altLang="en-US"/>
          </a:p>
        </p:txBody>
      </p:sp>
      <p:cxnSp>
        <p:nvCxnSpPr>
          <p:cNvPr id="29" name="标题 1"/>
          <p:cNvCxnSpPr/>
          <p:nvPr/>
        </p:nvCxnSpPr>
        <p:spPr>
          <a:xfrm>
            <a:off x="5918603" y="4694547"/>
            <a:ext cx="5175827" cy="0"/>
          </a:xfrm>
          <a:prstGeom prst="line">
            <a:avLst/>
          </a:prstGeom>
          <a:noFill/>
          <a:ln w="50800" cap="sq">
            <a:solidFill>
              <a:schemeClr val="accent1"/>
            </a:solidFill>
            <a:miter/>
          </a:ln>
        </p:spPr>
      </p:cxnSp>
      <p:sp>
        <p:nvSpPr>
          <p:cNvPr id="30" name="标题 1"/>
          <p:cNvSpPr txBox="1"/>
          <p:nvPr/>
        </p:nvSpPr>
        <p:spPr>
          <a:xfrm>
            <a:off x="5732550" y="4506204"/>
            <a:ext cx="372106" cy="376686"/>
          </a:xfrm>
          <a:prstGeom prst="flowChartDecision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>
            <a:off x="9619130" y="1810303"/>
            <a:ext cx="1560931" cy="63508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r">
              <a:lnSpc>
                <a:spcPct val="11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7DC54C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202X</a:t>
            </a: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4599849" y="6295821"/>
            <a:ext cx="457768" cy="457768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 rot="5400000">
            <a:off x="11376797" y="3942817"/>
            <a:ext cx="540562" cy="937497"/>
          </a:xfrm>
          <a:custGeom>
            <a:avLst/>
            <a:gdLst>
              <a:gd name="connsiteX0" fmla="*/ 0 w 812409"/>
              <a:gd name="connsiteY0" fmla="*/ 1532499 h 1564151"/>
              <a:gd name="connsiteX1" fmla="*/ 31653 w 812409"/>
              <a:gd name="connsiteY1" fmla="*/ 1564151 h 1564151"/>
              <a:gd name="connsiteX2" fmla="*/ 63304 w 812409"/>
              <a:gd name="connsiteY2" fmla="*/ 1532499 h 1564151"/>
              <a:gd name="connsiteX3" fmla="*/ 31653 w 812409"/>
              <a:gd name="connsiteY3" fmla="*/ 1500847 h 1564151"/>
              <a:gd name="connsiteX4" fmla="*/ 0 w 812409"/>
              <a:gd name="connsiteY4" fmla="*/ 1532499 h 1564151"/>
              <a:gd name="connsiteX5" fmla="*/ 187276 w 812409"/>
              <a:gd name="connsiteY5" fmla="*/ 1532499 h 1564151"/>
              <a:gd name="connsiteX6" fmla="*/ 218929 w 812409"/>
              <a:gd name="connsiteY6" fmla="*/ 1564151 h 1564151"/>
              <a:gd name="connsiteX7" fmla="*/ 250581 w 812409"/>
              <a:gd name="connsiteY7" fmla="*/ 1532499 h 1564151"/>
              <a:gd name="connsiteX8" fmla="*/ 218929 w 812409"/>
              <a:gd name="connsiteY8" fmla="*/ 1500847 h 1564151"/>
              <a:gd name="connsiteX9" fmla="*/ 187276 w 812409"/>
              <a:gd name="connsiteY9" fmla="*/ 1532499 h 1564151"/>
              <a:gd name="connsiteX10" fmla="*/ 374553 w 812409"/>
              <a:gd name="connsiteY10" fmla="*/ 1532499 h 1564151"/>
              <a:gd name="connsiteX11" fmla="*/ 406204 w 812409"/>
              <a:gd name="connsiteY11" fmla="*/ 1564151 h 1564151"/>
              <a:gd name="connsiteX12" fmla="*/ 437857 w 812409"/>
              <a:gd name="connsiteY12" fmla="*/ 1532499 h 1564151"/>
              <a:gd name="connsiteX13" fmla="*/ 406204 w 812409"/>
              <a:gd name="connsiteY13" fmla="*/ 1500847 h 1564151"/>
              <a:gd name="connsiteX14" fmla="*/ 374553 w 812409"/>
              <a:gd name="connsiteY14" fmla="*/ 1532499 h 1564151"/>
              <a:gd name="connsiteX15" fmla="*/ 561829 w 812409"/>
              <a:gd name="connsiteY15" fmla="*/ 1532499 h 1564151"/>
              <a:gd name="connsiteX16" fmla="*/ 593481 w 812409"/>
              <a:gd name="connsiteY16" fmla="*/ 1564151 h 1564151"/>
              <a:gd name="connsiteX17" fmla="*/ 625133 w 812409"/>
              <a:gd name="connsiteY17" fmla="*/ 1532499 h 1564151"/>
              <a:gd name="connsiteX18" fmla="*/ 593481 w 812409"/>
              <a:gd name="connsiteY18" fmla="*/ 1500847 h 1564151"/>
              <a:gd name="connsiteX19" fmla="*/ 561829 w 812409"/>
              <a:gd name="connsiteY19" fmla="*/ 1532499 h 1564151"/>
              <a:gd name="connsiteX20" fmla="*/ 749104 w 812409"/>
              <a:gd name="connsiteY20" fmla="*/ 1532499 h 1564151"/>
              <a:gd name="connsiteX21" fmla="*/ 780757 w 812409"/>
              <a:gd name="connsiteY21" fmla="*/ 1564151 h 1564151"/>
              <a:gd name="connsiteX22" fmla="*/ 812410 w 812409"/>
              <a:gd name="connsiteY22" fmla="*/ 1532499 h 1564151"/>
              <a:gd name="connsiteX23" fmla="*/ 780757 w 812409"/>
              <a:gd name="connsiteY23" fmla="*/ 1500847 h 1564151"/>
              <a:gd name="connsiteX24" fmla="*/ 749104 w 812409"/>
              <a:gd name="connsiteY24" fmla="*/ 1532499 h 1564151"/>
              <a:gd name="connsiteX25" fmla="*/ 187276 w 812409"/>
              <a:gd name="connsiteY25" fmla="*/ 1345223 h 1564151"/>
              <a:gd name="connsiteX26" fmla="*/ 218929 w 812409"/>
              <a:gd name="connsiteY26" fmla="*/ 1376875 h 1564151"/>
              <a:gd name="connsiteX27" fmla="*/ 250581 w 812409"/>
              <a:gd name="connsiteY27" fmla="*/ 1345223 h 1564151"/>
              <a:gd name="connsiteX28" fmla="*/ 218929 w 812409"/>
              <a:gd name="connsiteY28" fmla="*/ 1313571 h 1564151"/>
              <a:gd name="connsiteX29" fmla="*/ 187276 w 812409"/>
              <a:gd name="connsiteY29" fmla="*/ 1345223 h 1564151"/>
              <a:gd name="connsiteX30" fmla="*/ 374553 w 812409"/>
              <a:gd name="connsiteY30" fmla="*/ 1345223 h 1564151"/>
              <a:gd name="connsiteX31" fmla="*/ 406204 w 812409"/>
              <a:gd name="connsiteY31" fmla="*/ 1376875 h 1564151"/>
              <a:gd name="connsiteX32" fmla="*/ 437857 w 812409"/>
              <a:gd name="connsiteY32" fmla="*/ 1345223 h 1564151"/>
              <a:gd name="connsiteX33" fmla="*/ 406204 w 812409"/>
              <a:gd name="connsiteY33" fmla="*/ 1313571 h 1564151"/>
              <a:gd name="connsiteX34" fmla="*/ 374553 w 812409"/>
              <a:gd name="connsiteY34" fmla="*/ 1345223 h 1564151"/>
              <a:gd name="connsiteX35" fmla="*/ 561829 w 812409"/>
              <a:gd name="connsiteY35" fmla="*/ 1345223 h 1564151"/>
              <a:gd name="connsiteX36" fmla="*/ 593481 w 812409"/>
              <a:gd name="connsiteY36" fmla="*/ 1376875 h 1564151"/>
              <a:gd name="connsiteX37" fmla="*/ 625133 w 812409"/>
              <a:gd name="connsiteY37" fmla="*/ 1345223 h 1564151"/>
              <a:gd name="connsiteX38" fmla="*/ 593481 w 812409"/>
              <a:gd name="connsiteY38" fmla="*/ 1313571 h 1564151"/>
              <a:gd name="connsiteX39" fmla="*/ 561829 w 812409"/>
              <a:gd name="connsiteY39" fmla="*/ 1345223 h 1564151"/>
              <a:gd name="connsiteX40" fmla="*/ 749104 w 812409"/>
              <a:gd name="connsiteY40" fmla="*/ 1345223 h 1564151"/>
              <a:gd name="connsiteX41" fmla="*/ 780757 w 812409"/>
              <a:gd name="connsiteY41" fmla="*/ 1376875 h 1564151"/>
              <a:gd name="connsiteX42" fmla="*/ 812410 w 812409"/>
              <a:gd name="connsiteY42" fmla="*/ 1345223 h 1564151"/>
              <a:gd name="connsiteX43" fmla="*/ 780757 w 812409"/>
              <a:gd name="connsiteY43" fmla="*/ 1313571 h 1564151"/>
              <a:gd name="connsiteX44" fmla="*/ 749104 w 812409"/>
              <a:gd name="connsiteY44" fmla="*/ 1345223 h 1564151"/>
              <a:gd name="connsiteX45" fmla="*/ 187276 w 812409"/>
              <a:gd name="connsiteY45" fmla="*/ 1157947 h 1564151"/>
              <a:gd name="connsiteX46" fmla="*/ 218929 w 812409"/>
              <a:gd name="connsiteY46" fmla="*/ 1189599 h 1564151"/>
              <a:gd name="connsiteX47" fmla="*/ 250581 w 812409"/>
              <a:gd name="connsiteY47" fmla="*/ 1157947 h 1564151"/>
              <a:gd name="connsiteX48" fmla="*/ 218929 w 812409"/>
              <a:gd name="connsiteY48" fmla="*/ 1126295 h 1564151"/>
              <a:gd name="connsiteX49" fmla="*/ 187276 w 812409"/>
              <a:gd name="connsiteY49" fmla="*/ 1157947 h 1564151"/>
              <a:gd name="connsiteX50" fmla="*/ 374553 w 812409"/>
              <a:gd name="connsiteY50" fmla="*/ 1157947 h 1564151"/>
              <a:gd name="connsiteX51" fmla="*/ 406204 w 812409"/>
              <a:gd name="connsiteY51" fmla="*/ 1189599 h 1564151"/>
              <a:gd name="connsiteX52" fmla="*/ 437857 w 812409"/>
              <a:gd name="connsiteY52" fmla="*/ 1157947 h 1564151"/>
              <a:gd name="connsiteX53" fmla="*/ 406204 w 812409"/>
              <a:gd name="connsiteY53" fmla="*/ 1126295 h 1564151"/>
              <a:gd name="connsiteX54" fmla="*/ 374553 w 812409"/>
              <a:gd name="connsiteY54" fmla="*/ 1157947 h 1564151"/>
              <a:gd name="connsiteX55" fmla="*/ 561829 w 812409"/>
              <a:gd name="connsiteY55" fmla="*/ 1157947 h 1564151"/>
              <a:gd name="connsiteX56" fmla="*/ 593481 w 812409"/>
              <a:gd name="connsiteY56" fmla="*/ 1189599 h 1564151"/>
              <a:gd name="connsiteX57" fmla="*/ 625133 w 812409"/>
              <a:gd name="connsiteY57" fmla="*/ 1157947 h 1564151"/>
              <a:gd name="connsiteX58" fmla="*/ 593481 w 812409"/>
              <a:gd name="connsiteY58" fmla="*/ 1126295 h 1564151"/>
              <a:gd name="connsiteX59" fmla="*/ 561829 w 812409"/>
              <a:gd name="connsiteY59" fmla="*/ 1157947 h 1564151"/>
              <a:gd name="connsiteX60" fmla="*/ 749104 w 812409"/>
              <a:gd name="connsiteY60" fmla="*/ 1157947 h 1564151"/>
              <a:gd name="connsiteX61" fmla="*/ 780757 w 812409"/>
              <a:gd name="connsiteY61" fmla="*/ 1189599 h 1564151"/>
              <a:gd name="connsiteX62" fmla="*/ 812410 w 812409"/>
              <a:gd name="connsiteY62" fmla="*/ 1157947 h 1564151"/>
              <a:gd name="connsiteX63" fmla="*/ 780757 w 812409"/>
              <a:gd name="connsiteY63" fmla="*/ 1126295 h 1564151"/>
              <a:gd name="connsiteX64" fmla="*/ 749104 w 812409"/>
              <a:gd name="connsiteY64" fmla="*/ 1157947 h 1564151"/>
              <a:gd name="connsiteX65" fmla="*/ 187276 w 812409"/>
              <a:gd name="connsiteY65" fmla="*/ 970670 h 1564151"/>
              <a:gd name="connsiteX66" fmla="*/ 218929 w 812409"/>
              <a:gd name="connsiteY66" fmla="*/ 1002323 h 1564151"/>
              <a:gd name="connsiteX67" fmla="*/ 250581 w 812409"/>
              <a:gd name="connsiteY67" fmla="*/ 970670 h 1564151"/>
              <a:gd name="connsiteX68" fmla="*/ 218929 w 812409"/>
              <a:gd name="connsiteY68" fmla="*/ 939018 h 1564151"/>
              <a:gd name="connsiteX69" fmla="*/ 187276 w 812409"/>
              <a:gd name="connsiteY69" fmla="*/ 970670 h 1564151"/>
              <a:gd name="connsiteX70" fmla="*/ 374553 w 812409"/>
              <a:gd name="connsiteY70" fmla="*/ 970670 h 1564151"/>
              <a:gd name="connsiteX71" fmla="*/ 406204 w 812409"/>
              <a:gd name="connsiteY71" fmla="*/ 1002323 h 1564151"/>
              <a:gd name="connsiteX72" fmla="*/ 437857 w 812409"/>
              <a:gd name="connsiteY72" fmla="*/ 970670 h 1564151"/>
              <a:gd name="connsiteX73" fmla="*/ 406204 w 812409"/>
              <a:gd name="connsiteY73" fmla="*/ 939018 h 1564151"/>
              <a:gd name="connsiteX74" fmla="*/ 374553 w 812409"/>
              <a:gd name="connsiteY74" fmla="*/ 970670 h 1564151"/>
              <a:gd name="connsiteX75" fmla="*/ 561829 w 812409"/>
              <a:gd name="connsiteY75" fmla="*/ 970670 h 1564151"/>
              <a:gd name="connsiteX76" fmla="*/ 593481 w 812409"/>
              <a:gd name="connsiteY76" fmla="*/ 1002323 h 1564151"/>
              <a:gd name="connsiteX77" fmla="*/ 625133 w 812409"/>
              <a:gd name="connsiteY77" fmla="*/ 970670 h 1564151"/>
              <a:gd name="connsiteX78" fmla="*/ 593481 w 812409"/>
              <a:gd name="connsiteY78" fmla="*/ 939018 h 1564151"/>
              <a:gd name="connsiteX79" fmla="*/ 561829 w 812409"/>
              <a:gd name="connsiteY79" fmla="*/ 970670 h 1564151"/>
              <a:gd name="connsiteX80" fmla="*/ 749104 w 812409"/>
              <a:gd name="connsiteY80" fmla="*/ 970670 h 1564151"/>
              <a:gd name="connsiteX81" fmla="*/ 780757 w 812409"/>
              <a:gd name="connsiteY81" fmla="*/ 1002323 h 1564151"/>
              <a:gd name="connsiteX82" fmla="*/ 812410 w 812409"/>
              <a:gd name="connsiteY82" fmla="*/ 970670 h 1564151"/>
              <a:gd name="connsiteX83" fmla="*/ 780757 w 812409"/>
              <a:gd name="connsiteY83" fmla="*/ 939018 h 1564151"/>
              <a:gd name="connsiteX84" fmla="*/ 749104 w 812409"/>
              <a:gd name="connsiteY84" fmla="*/ 970670 h 1564151"/>
              <a:gd name="connsiteX85" fmla="*/ 187276 w 812409"/>
              <a:gd name="connsiteY85" fmla="*/ 783395 h 1564151"/>
              <a:gd name="connsiteX86" fmla="*/ 218929 w 812409"/>
              <a:gd name="connsiteY86" fmla="*/ 815047 h 1564151"/>
              <a:gd name="connsiteX87" fmla="*/ 250581 w 812409"/>
              <a:gd name="connsiteY87" fmla="*/ 783395 h 1564151"/>
              <a:gd name="connsiteX88" fmla="*/ 218929 w 812409"/>
              <a:gd name="connsiteY88" fmla="*/ 751742 h 1564151"/>
              <a:gd name="connsiteX89" fmla="*/ 187276 w 812409"/>
              <a:gd name="connsiteY89" fmla="*/ 783395 h 1564151"/>
              <a:gd name="connsiteX90" fmla="*/ 374553 w 812409"/>
              <a:gd name="connsiteY90" fmla="*/ 783395 h 1564151"/>
              <a:gd name="connsiteX91" fmla="*/ 406204 w 812409"/>
              <a:gd name="connsiteY91" fmla="*/ 815047 h 1564151"/>
              <a:gd name="connsiteX92" fmla="*/ 437857 w 812409"/>
              <a:gd name="connsiteY92" fmla="*/ 783395 h 1564151"/>
              <a:gd name="connsiteX93" fmla="*/ 406204 w 812409"/>
              <a:gd name="connsiteY93" fmla="*/ 751742 h 1564151"/>
              <a:gd name="connsiteX94" fmla="*/ 374553 w 812409"/>
              <a:gd name="connsiteY94" fmla="*/ 783395 h 1564151"/>
              <a:gd name="connsiteX95" fmla="*/ 561829 w 812409"/>
              <a:gd name="connsiteY95" fmla="*/ 783395 h 1564151"/>
              <a:gd name="connsiteX96" fmla="*/ 593481 w 812409"/>
              <a:gd name="connsiteY96" fmla="*/ 815047 h 1564151"/>
              <a:gd name="connsiteX97" fmla="*/ 625133 w 812409"/>
              <a:gd name="connsiteY97" fmla="*/ 783395 h 1564151"/>
              <a:gd name="connsiteX98" fmla="*/ 593481 w 812409"/>
              <a:gd name="connsiteY98" fmla="*/ 751742 h 1564151"/>
              <a:gd name="connsiteX99" fmla="*/ 561829 w 812409"/>
              <a:gd name="connsiteY99" fmla="*/ 783395 h 1564151"/>
              <a:gd name="connsiteX100" fmla="*/ 749104 w 812409"/>
              <a:gd name="connsiteY100" fmla="*/ 783395 h 1564151"/>
              <a:gd name="connsiteX101" fmla="*/ 780757 w 812409"/>
              <a:gd name="connsiteY101" fmla="*/ 815047 h 1564151"/>
              <a:gd name="connsiteX102" fmla="*/ 812410 w 812409"/>
              <a:gd name="connsiteY102" fmla="*/ 783395 h 1564151"/>
              <a:gd name="connsiteX103" fmla="*/ 780757 w 812409"/>
              <a:gd name="connsiteY103" fmla="*/ 751742 h 1564151"/>
              <a:gd name="connsiteX104" fmla="*/ 749104 w 812409"/>
              <a:gd name="connsiteY104" fmla="*/ 783395 h 1564151"/>
              <a:gd name="connsiteX105" fmla="*/ 187276 w 812409"/>
              <a:gd name="connsiteY105" fmla="*/ 596118 h 1564151"/>
              <a:gd name="connsiteX106" fmla="*/ 218929 w 812409"/>
              <a:gd name="connsiteY106" fmla="*/ 627770 h 1564151"/>
              <a:gd name="connsiteX107" fmla="*/ 250581 w 812409"/>
              <a:gd name="connsiteY107" fmla="*/ 596118 h 1564151"/>
              <a:gd name="connsiteX108" fmla="*/ 218929 w 812409"/>
              <a:gd name="connsiteY108" fmla="*/ 564466 h 1564151"/>
              <a:gd name="connsiteX109" fmla="*/ 187276 w 812409"/>
              <a:gd name="connsiteY109" fmla="*/ 596118 h 1564151"/>
              <a:gd name="connsiteX110" fmla="*/ 374553 w 812409"/>
              <a:gd name="connsiteY110" fmla="*/ 596118 h 1564151"/>
              <a:gd name="connsiteX111" fmla="*/ 406204 w 812409"/>
              <a:gd name="connsiteY111" fmla="*/ 627770 h 1564151"/>
              <a:gd name="connsiteX112" fmla="*/ 437857 w 812409"/>
              <a:gd name="connsiteY112" fmla="*/ 596118 h 1564151"/>
              <a:gd name="connsiteX113" fmla="*/ 406204 w 812409"/>
              <a:gd name="connsiteY113" fmla="*/ 564466 h 1564151"/>
              <a:gd name="connsiteX114" fmla="*/ 374553 w 812409"/>
              <a:gd name="connsiteY114" fmla="*/ 596118 h 1564151"/>
              <a:gd name="connsiteX115" fmla="*/ 561829 w 812409"/>
              <a:gd name="connsiteY115" fmla="*/ 596118 h 1564151"/>
              <a:gd name="connsiteX116" fmla="*/ 593481 w 812409"/>
              <a:gd name="connsiteY116" fmla="*/ 627770 h 1564151"/>
              <a:gd name="connsiteX117" fmla="*/ 625133 w 812409"/>
              <a:gd name="connsiteY117" fmla="*/ 596118 h 1564151"/>
              <a:gd name="connsiteX118" fmla="*/ 593481 w 812409"/>
              <a:gd name="connsiteY118" fmla="*/ 564466 h 1564151"/>
              <a:gd name="connsiteX119" fmla="*/ 561829 w 812409"/>
              <a:gd name="connsiteY119" fmla="*/ 596118 h 1564151"/>
              <a:gd name="connsiteX120" fmla="*/ 749104 w 812409"/>
              <a:gd name="connsiteY120" fmla="*/ 596118 h 1564151"/>
              <a:gd name="connsiteX121" fmla="*/ 780757 w 812409"/>
              <a:gd name="connsiteY121" fmla="*/ 627770 h 1564151"/>
              <a:gd name="connsiteX122" fmla="*/ 812410 w 812409"/>
              <a:gd name="connsiteY122" fmla="*/ 596118 h 1564151"/>
              <a:gd name="connsiteX123" fmla="*/ 780757 w 812409"/>
              <a:gd name="connsiteY123" fmla="*/ 564466 h 1564151"/>
              <a:gd name="connsiteX124" fmla="*/ 749104 w 812409"/>
              <a:gd name="connsiteY124" fmla="*/ 596118 h 1564151"/>
              <a:gd name="connsiteX125" fmla="*/ 187276 w 812409"/>
              <a:gd name="connsiteY125" fmla="*/ 408842 h 1564151"/>
              <a:gd name="connsiteX126" fmla="*/ 218929 w 812409"/>
              <a:gd name="connsiteY126" fmla="*/ 440495 h 1564151"/>
              <a:gd name="connsiteX127" fmla="*/ 250581 w 812409"/>
              <a:gd name="connsiteY127" fmla="*/ 408842 h 1564151"/>
              <a:gd name="connsiteX128" fmla="*/ 218929 w 812409"/>
              <a:gd name="connsiteY128" fmla="*/ 377190 h 1564151"/>
              <a:gd name="connsiteX129" fmla="*/ 187276 w 812409"/>
              <a:gd name="connsiteY129" fmla="*/ 408842 h 1564151"/>
              <a:gd name="connsiteX130" fmla="*/ 374553 w 812409"/>
              <a:gd name="connsiteY130" fmla="*/ 408842 h 1564151"/>
              <a:gd name="connsiteX131" fmla="*/ 406204 w 812409"/>
              <a:gd name="connsiteY131" fmla="*/ 440495 h 1564151"/>
              <a:gd name="connsiteX132" fmla="*/ 437857 w 812409"/>
              <a:gd name="connsiteY132" fmla="*/ 408842 h 1564151"/>
              <a:gd name="connsiteX133" fmla="*/ 406204 w 812409"/>
              <a:gd name="connsiteY133" fmla="*/ 377190 h 1564151"/>
              <a:gd name="connsiteX134" fmla="*/ 374553 w 812409"/>
              <a:gd name="connsiteY134" fmla="*/ 408842 h 1564151"/>
              <a:gd name="connsiteX135" fmla="*/ 561829 w 812409"/>
              <a:gd name="connsiteY135" fmla="*/ 408842 h 1564151"/>
              <a:gd name="connsiteX136" fmla="*/ 593481 w 812409"/>
              <a:gd name="connsiteY136" fmla="*/ 440495 h 1564151"/>
              <a:gd name="connsiteX137" fmla="*/ 625133 w 812409"/>
              <a:gd name="connsiteY137" fmla="*/ 408842 h 1564151"/>
              <a:gd name="connsiteX138" fmla="*/ 593481 w 812409"/>
              <a:gd name="connsiteY138" fmla="*/ 377190 h 1564151"/>
              <a:gd name="connsiteX139" fmla="*/ 561829 w 812409"/>
              <a:gd name="connsiteY139" fmla="*/ 408842 h 1564151"/>
              <a:gd name="connsiteX140" fmla="*/ 749104 w 812409"/>
              <a:gd name="connsiteY140" fmla="*/ 408842 h 1564151"/>
              <a:gd name="connsiteX141" fmla="*/ 780757 w 812409"/>
              <a:gd name="connsiteY141" fmla="*/ 440495 h 1564151"/>
              <a:gd name="connsiteX142" fmla="*/ 812410 w 812409"/>
              <a:gd name="connsiteY142" fmla="*/ 408842 h 1564151"/>
              <a:gd name="connsiteX143" fmla="*/ 780757 w 812409"/>
              <a:gd name="connsiteY143" fmla="*/ 377190 h 1564151"/>
              <a:gd name="connsiteX144" fmla="*/ 749104 w 812409"/>
              <a:gd name="connsiteY144" fmla="*/ 408842 h 1564151"/>
              <a:gd name="connsiteX145" fmla="*/ 187276 w 812409"/>
              <a:gd name="connsiteY145" fmla="*/ 218928 h 1564151"/>
              <a:gd name="connsiteX146" fmla="*/ 218929 w 812409"/>
              <a:gd name="connsiteY146" fmla="*/ 250581 h 1564151"/>
              <a:gd name="connsiteX147" fmla="*/ 250581 w 812409"/>
              <a:gd name="connsiteY147" fmla="*/ 218928 h 1564151"/>
              <a:gd name="connsiteX148" fmla="*/ 218929 w 812409"/>
              <a:gd name="connsiteY148" fmla="*/ 187276 h 1564151"/>
              <a:gd name="connsiteX149" fmla="*/ 187276 w 812409"/>
              <a:gd name="connsiteY149" fmla="*/ 218928 h 1564151"/>
              <a:gd name="connsiteX150" fmla="*/ 374553 w 812409"/>
              <a:gd name="connsiteY150" fmla="*/ 218928 h 1564151"/>
              <a:gd name="connsiteX151" fmla="*/ 406204 w 812409"/>
              <a:gd name="connsiteY151" fmla="*/ 250581 h 1564151"/>
              <a:gd name="connsiteX152" fmla="*/ 437857 w 812409"/>
              <a:gd name="connsiteY152" fmla="*/ 218928 h 1564151"/>
              <a:gd name="connsiteX153" fmla="*/ 406204 w 812409"/>
              <a:gd name="connsiteY153" fmla="*/ 187276 h 1564151"/>
              <a:gd name="connsiteX154" fmla="*/ 374553 w 812409"/>
              <a:gd name="connsiteY154" fmla="*/ 218928 h 1564151"/>
              <a:gd name="connsiteX155" fmla="*/ 561829 w 812409"/>
              <a:gd name="connsiteY155" fmla="*/ 218928 h 1564151"/>
              <a:gd name="connsiteX156" fmla="*/ 593481 w 812409"/>
              <a:gd name="connsiteY156" fmla="*/ 250581 h 1564151"/>
              <a:gd name="connsiteX157" fmla="*/ 625133 w 812409"/>
              <a:gd name="connsiteY157" fmla="*/ 218928 h 1564151"/>
              <a:gd name="connsiteX158" fmla="*/ 593481 w 812409"/>
              <a:gd name="connsiteY158" fmla="*/ 187276 h 1564151"/>
              <a:gd name="connsiteX159" fmla="*/ 561829 w 812409"/>
              <a:gd name="connsiteY159" fmla="*/ 218928 h 1564151"/>
              <a:gd name="connsiteX160" fmla="*/ 749104 w 812409"/>
              <a:gd name="connsiteY160" fmla="*/ 218928 h 1564151"/>
              <a:gd name="connsiteX161" fmla="*/ 780757 w 812409"/>
              <a:gd name="connsiteY161" fmla="*/ 250581 h 1564151"/>
              <a:gd name="connsiteX162" fmla="*/ 812410 w 812409"/>
              <a:gd name="connsiteY162" fmla="*/ 218928 h 1564151"/>
              <a:gd name="connsiteX163" fmla="*/ 780757 w 812409"/>
              <a:gd name="connsiteY163" fmla="*/ 187276 h 1564151"/>
              <a:gd name="connsiteX164" fmla="*/ 749104 w 812409"/>
              <a:gd name="connsiteY164" fmla="*/ 218928 h 1564151"/>
              <a:gd name="connsiteX165" fmla="*/ 187276 w 812409"/>
              <a:gd name="connsiteY165" fmla="*/ 31652 h 1564151"/>
              <a:gd name="connsiteX166" fmla="*/ 218929 w 812409"/>
              <a:gd name="connsiteY166" fmla="*/ 63304 h 1564151"/>
              <a:gd name="connsiteX167" fmla="*/ 250581 w 812409"/>
              <a:gd name="connsiteY167" fmla="*/ 31652 h 1564151"/>
              <a:gd name="connsiteX168" fmla="*/ 218929 w 812409"/>
              <a:gd name="connsiteY168" fmla="*/ 0 h 1564151"/>
              <a:gd name="connsiteX169" fmla="*/ 187276 w 812409"/>
              <a:gd name="connsiteY169" fmla="*/ 31652 h 1564151"/>
              <a:gd name="connsiteX170" fmla="*/ 374553 w 812409"/>
              <a:gd name="connsiteY170" fmla="*/ 31652 h 1564151"/>
              <a:gd name="connsiteX171" fmla="*/ 406204 w 812409"/>
              <a:gd name="connsiteY171" fmla="*/ 63304 h 1564151"/>
              <a:gd name="connsiteX172" fmla="*/ 437857 w 812409"/>
              <a:gd name="connsiteY172" fmla="*/ 31652 h 1564151"/>
              <a:gd name="connsiteX173" fmla="*/ 406204 w 812409"/>
              <a:gd name="connsiteY173" fmla="*/ 0 h 1564151"/>
              <a:gd name="connsiteX174" fmla="*/ 374553 w 812409"/>
              <a:gd name="connsiteY174" fmla="*/ 31652 h 1564151"/>
              <a:gd name="connsiteX175" fmla="*/ 561829 w 812409"/>
              <a:gd name="connsiteY175" fmla="*/ 31652 h 1564151"/>
              <a:gd name="connsiteX176" fmla="*/ 593481 w 812409"/>
              <a:gd name="connsiteY176" fmla="*/ 63304 h 1564151"/>
              <a:gd name="connsiteX177" fmla="*/ 625133 w 812409"/>
              <a:gd name="connsiteY177" fmla="*/ 31652 h 1564151"/>
              <a:gd name="connsiteX178" fmla="*/ 593481 w 812409"/>
              <a:gd name="connsiteY178" fmla="*/ 0 h 1564151"/>
              <a:gd name="connsiteX179" fmla="*/ 561829 w 812409"/>
              <a:gd name="connsiteY179" fmla="*/ 31652 h 1564151"/>
              <a:gd name="connsiteX180" fmla="*/ 749104 w 812409"/>
              <a:gd name="connsiteY180" fmla="*/ 31652 h 1564151"/>
              <a:gd name="connsiteX181" fmla="*/ 780757 w 812409"/>
              <a:gd name="connsiteY181" fmla="*/ 63304 h 1564151"/>
              <a:gd name="connsiteX182" fmla="*/ 812410 w 812409"/>
              <a:gd name="connsiteY182" fmla="*/ 31652 h 1564151"/>
              <a:gd name="connsiteX183" fmla="*/ 780757 w 812409"/>
              <a:gd name="connsiteY183" fmla="*/ 0 h 1564151"/>
              <a:gd name="connsiteX184" fmla="*/ 749104 w 812409"/>
              <a:gd name="connsiteY184" fmla="*/ 31652 h 1564151"/>
              <a:gd name="connsiteX185" fmla="*/ 31653 w 812409"/>
              <a:gd name="connsiteY185" fmla="*/ 1379513 h 1564151"/>
              <a:gd name="connsiteX186" fmla="*/ 63304 w 812409"/>
              <a:gd name="connsiteY186" fmla="*/ 1347861 h 1564151"/>
              <a:gd name="connsiteX187" fmla="*/ 31653 w 812409"/>
              <a:gd name="connsiteY187" fmla="*/ 1316208 h 1564151"/>
              <a:gd name="connsiteX188" fmla="*/ 0 w 812409"/>
              <a:gd name="connsiteY188" fmla="*/ 1347861 h 1564151"/>
              <a:gd name="connsiteX189" fmla="*/ 31653 w 812409"/>
              <a:gd name="connsiteY189" fmla="*/ 1379513 h 1564151"/>
              <a:gd name="connsiteX190" fmla="*/ 31653 w 812409"/>
              <a:gd name="connsiteY190" fmla="*/ 1189599 h 1564151"/>
              <a:gd name="connsiteX191" fmla="*/ 63304 w 812409"/>
              <a:gd name="connsiteY191" fmla="*/ 1157947 h 1564151"/>
              <a:gd name="connsiteX192" fmla="*/ 31653 w 812409"/>
              <a:gd name="connsiteY192" fmla="*/ 1126295 h 1564151"/>
              <a:gd name="connsiteX193" fmla="*/ 0 w 812409"/>
              <a:gd name="connsiteY193" fmla="*/ 1157947 h 1564151"/>
              <a:gd name="connsiteX194" fmla="*/ 31653 w 812409"/>
              <a:gd name="connsiteY194" fmla="*/ 1189599 h 1564151"/>
              <a:gd name="connsiteX195" fmla="*/ 31653 w 812409"/>
              <a:gd name="connsiteY195" fmla="*/ 1002323 h 1564151"/>
              <a:gd name="connsiteX196" fmla="*/ 63304 w 812409"/>
              <a:gd name="connsiteY196" fmla="*/ 970670 h 1564151"/>
              <a:gd name="connsiteX197" fmla="*/ 31653 w 812409"/>
              <a:gd name="connsiteY197" fmla="*/ 939018 h 1564151"/>
              <a:gd name="connsiteX198" fmla="*/ 0 w 812409"/>
              <a:gd name="connsiteY198" fmla="*/ 970670 h 1564151"/>
              <a:gd name="connsiteX199" fmla="*/ 31653 w 812409"/>
              <a:gd name="connsiteY199" fmla="*/ 1002323 h 1564151"/>
              <a:gd name="connsiteX200" fmla="*/ 31653 w 812409"/>
              <a:gd name="connsiteY200" fmla="*/ 815047 h 1564151"/>
              <a:gd name="connsiteX201" fmla="*/ 63304 w 812409"/>
              <a:gd name="connsiteY201" fmla="*/ 783395 h 1564151"/>
              <a:gd name="connsiteX202" fmla="*/ 31653 w 812409"/>
              <a:gd name="connsiteY202" fmla="*/ 751742 h 1564151"/>
              <a:gd name="connsiteX203" fmla="*/ 0 w 812409"/>
              <a:gd name="connsiteY203" fmla="*/ 783395 h 1564151"/>
              <a:gd name="connsiteX204" fmla="*/ 31653 w 812409"/>
              <a:gd name="connsiteY204" fmla="*/ 815047 h 1564151"/>
              <a:gd name="connsiteX205" fmla="*/ 31653 w 812409"/>
              <a:gd name="connsiteY205" fmla="*/ 627770 h 1564151"/>
              <a:gd name="connsiteX206" fmla="*/ 63304 w 812409"/>
              <a:gd name="connsiteY206" fmla="*/ 596118 h 1564151"/>
              <a:gd name="connsiteX207" fmla="*/ 31653 w 812409"/>
              <a:gd name="connsiteY207" fmla="*/ 564466 h 1564151"/>
              <a:gd name="connsiteX208" fmla="*/ 0 w 812409"/>
              <a:gd name="connsiteY208" fmla="*/ 596118 h 1564151"/>
              <a:gd name="connsiteX209" fmla="*/ 31653 w 812409"/>
              <a:gd name="connsiteY209" fmla="*/ 627770 h 1564151"/>
              <a:gd name="connsiteX210" fmla="*/ 31653 w 812409"/>
              <a:gd name="connsiteY210" fmla="*/ 440495 h 1564151"/>
              <a:gd name="connsiteX211" fmla="*/ 63304 w 812409"/>
              <a:gd name="connsiteY211" fmla="*/ 408842 h 1564151"/>
              <a:gd name="connsiteX212" fmla="*/ 31653 w 812409"/>
              <a:gd name="connsiteY212" fmla="*/ 377190 h 1564151"/>
              <a:gd name="connsiteX213" fmla="*/ 0 w 812409"/>
              <a:gd name="connsiteY213" fmla="*/ 408842 h 1564151"/>
              <a:gd name="connsiteX214" fmla="*/ 31653 w 812409"/>
              <a:gd name="connsiteY214" fmla="*/ 440495 h 1564151"/>
              <a:gd name="connsiteX215" fmla="*/ 31653 w 812409"/>
              <a:gd name="connsiteY215" fmla="*/ 253218 h 1564151"/>
              <a:gd name="connsiteX216" fmla="*/ 63304 w 812409"/>
              <a:gd name="connsiteY216" fmla="*/ 221566 h 1564151"/>
              <a:gd name="connsiteX217" fmla="*/ 31653 w 812409"/>
              <a:gd name="connsiteY217" fmla="*/ 189914 h 1564151"/>
              <a:gd name="connsiteX218" fmla="*/ 0 w 812409"/>
              <a:gd name="connsiteY218" fmla="*/ 221566 h 1564151"/>
              <a:gd name="connsiteX219" fmla="*/ 31653 w 812409"/>
              <a:gd name="connsiteY219" fmla="*/ 253218 h 1564151"/>
              <a:gd name="connsiteX220" fmla="*/ 31653 w 812409"/>
              <a:gd name="connsiteY220" fmla="*/ 65942 h 1564151"/>
              <a:gd name="connsiteX221" fmla="*/ 63304 w 812409"/>
              <a:gd name="connsiteY221" fmla="*/ 34290 h 1564151"/>
              <a:gd name="connsiteX222" fmla="*/ 31653 w 812409"/>
              <a:gd name="connsiteY222" fmla="*/ 2637 h 1564151"/>
              <a:gd name="connsiteX223" fmla="*/ 0 w 812409"/>
              <a:gd name="connsiteY223" fmla="*/ 34290 h 1564151"/>
              <a:gd name="connsiteX224" fmla="*/ 31653 w 812409"/>
              <a:gd name="connsiteY224" fmla="*/ 65942 h 1564151"/>
            </a:gdLst>
            <a:ahLst/>
            <a:cxnLst/>
            <a:rect l="l" t="t" r="r" b="b"/>
            <a:pathLst>
              <a:path w="812409" h="1564151">
                <a:moveTo>
                  <a:pt x="0" y="1532499"/>
                </a:moveTo>
                <a:cubicBezTo>
                  <a:pt x="0" y="1550963"/>
                  <a:pt x="15826" y="1564151"/>
                  <a:pt x="31653" y="1564151"/>
                </a:cubicBezTo>
                <a:cubicBezTo>
                  <a:pt x="50116" y="1564151"/>
                  <a:pt x="63304" y="1548325"/>
                  <a:pt x="63304" y="1532499"/>
                </a:cubicBezTo>
                <a:cubicBezTo>
                  <a:pt x="63304" y="1516673"/>
                  <a:pt x="47479" y="1500847"/>
                  <a:pt x="31653" y="1500847"/>
                </a:cubicBezTo>
                <a:cubicBezTo>
                  <a:pt x="13188" y="1500847"/>
                  <a:pt x="0" y="1516673"/>
                  <a:pt x="0" y="1532499"/>
                </a:cubicBezTo>
                <a:close/>
                <a:moveTo>
                  <a:pt x="187276" y="1532499"/>
                </a:moveTo>
                <a:cubicBezTo>
                  <a:pt x="187276" y="1550963"/>
                  <a:pt x="203103" y="1564151"/>
                  <a:pt x="218929" y="1564151"/>
                </a:cubicBezTo>
                <a:cubicBezTo>
                  <a:pt x="237392" y="1564151"/>
                  <a:pt x="250581" y="1548325"/>
                  <a:pt x="250581" y="1532499"/>
                </a:cubicBezTo>
                <a:cubicBezTo>
                  <a:pt x="250581" y="1516673"/>
                  <a:pt x="234754" y="1500847"/>
                  <a:pt x="218929" y="1500847"/>
                </a:cubicBezTo>
                <a:cubicBezTo>
                  <a:pt x="200465" y="1500847"/>
                  <a:pt x="187276" y="1516673"/>
                  <a:pt x="187276" y="1532499"/>
                </a:cubicBezTo>
                <a:close/>
                <a:moveTo>
                  <a:pt x="374553" y="1532499"/>
                </a:moveTo>
                <a:cubicBezTo>
                  <a:pt x="374553" y="1550963"/>
                  <a:pt x="390379" y="1564151"/>
                  <a:pt x="406204" y="1564151"/>
                </a:cubicBezTo>
                <a:cubicBezTo>
                  <a:pt x="424669" y="1564151"/>
                  <a:pt x="437857" y="1548325"/>
                  <a:pt x="437857" y="1532499"/>
                </a:cubicBezTo>
                <a:cubicBezTo>
                  <a:pt x="437857" y="1516673"/>
                  <a:pt x="422031" y="1500847"/>
                  <a:pt x="406204" y="1500847"/>
                </a:cubicBezTo>
                <a:cubicBezTo>
                  <a:pt x="387741" y="1500847"/>
                  <a:pt x="374553" y="1516673"/>
                  <a:pt x="374553" y="1532499"/>
                </a:cubicBezTo>
                <a:close/>
                <a:moveTo>
                  <a:pt x="561829" y="1532499"/>
                </a:moveTo>
                <a:cubicBezTo>
                  <a:pt x="561829" y="1550963"/>
                  <a:pt x="577654" y="1564151"/>
                  <a:pt x="593481" y="1564151"/>
                </a:cubicBezTo>
                <a:cubicBezTo>
                  <a:pt x="611945" y="1564151"/>
                  <a:pt x="625133" y="1548325"/>
                  <a:pt x="625133" y="1532499"/>
                </a:cubicBezTo>
                <a:cubicBezTo>
                  <a:pt x="625133" y="1516673"/>
                  <a:pt x="609307" y="1500847"/>
                  <a:pt x="593481" y="1500847"/>
                </a:cubicBezTo>
                <a:cubicBezTo>
                  <a:pt x="575017" y="1500847"/>
                  <a:pt x="561829" y="1516673"/>
                  <a:pt x="561829" y="1532499"/>
                </a:cubicBezTo>
                <a:close/>
                <a:moveTo>
                  <a:pt x="749104" y="1532499"/>
                </a:moveTo>
                <a:cubicBezTo>
                  <a:pt x="749104" y="1550963"/>
                  <a:pt x="764931" y="1564151"/>
                  <a:pt x="780757" y="1564151"/>
                </a:cubicBezTo>
                <a:cubicBezTo>
                  <a:pt x="799221" y="1564151"/>
                  <a:pt x="812410" y="1548325"/>
                  <a:pt x="812410" y="1532499"/>
                </a:cubicBezTo>
                <a:cubicBezTo>
                  <a:pt x="812410" y="1516673"/>
                  <a:pt x="796583" y="1500847"/>
                  <a:pt x="780757" y="1500847"/>
                </a:cubicBezTo>
                <a:cubicBezTo>
                  <a:pt x="764931" y="1500847"/>
                  <a:pt x="749104" y="1516673"/>
                  <a:pt x="749104" y="1532499"/>
                </a:cubicBezTo>
                <a:close/>
                <a:moveTo>
                  <a:pt x="187276" y="1345223"/>
                </a:moveTo>
                <a:cubicBezTo>
                  <a:pt x="187276" y="1363687"/>
                  <a:pt x="203103" y="1376875"/>
                  <a:pt x="218929" y="1376875"/>
                </a:cubicBezTo>
                <a:cubicBezTo>
                  <a:pt x="237392" y="1376875"/>
                  <a:pt x="250581" y="1361049"/>
                  <a:pt x="250581" y="1345223"/>
                </a:cubicBezTo>
                <a:cubicBezTo>
                  <a:pt x="250581" y="1326759"/>
                  <a:pt x="234754" y="1313571"/>
                  <a:pt x="218929" y="1313571"/>
                </a:cubicBezTo>
                <a:cubicBezTo>
                  <a:pt x="200465" y="1313571"/>
                  <a:pt x="187276" y="1326759"/>
                  <a:pt x="187276" y="1345223"/>
                </a:cubicBezTo>
                <a:close/>
                <a:moveTo>
                  <a:pt x="374553" y="1345223"/>
                </a:moveTo>
                <a:cubicBezTo>
                  <a:pt x="374553" y="1363687"/>
                  <a:pt x="390379" y="1376875"/>
                  <a:pt x="406204" y="1376875"/>
                </a:cubicBezTo>
                <a:cubicBezTo>
                  <a:pt x="424669" y="1376875"/>
                  <a:pt x="437857" y="1361049"/>
                  <a:pt x="437857" y="1345223"/>
                </a:cubicBezTo>
                <a:cubicBezTo>
                  <a:pt x="437857" y="1326759"/>
                  <a:pt x="422031" y="1313571"/>
                  <a:pt x="406204" y="1313571"/>
                </a:cubicBezTo>
                <a:cubicBezTo>
                  <a:pt x="387741" y="1313571"/>
                  <a:pt x="374553" y="1326759"/>
                  <a:pt x="374553" y="1345223"/>
                </a:cubicBezTo>
                <a:close/>
                <a:moveTo>
                  <a:pt x="561829" y="1345223"/>
                </a:moveTo>
                <a:cubicBezTo>
                  <a:pt x="561829" y="1363687"/>
                  <a:pt x="577654" y="1376875"/>
                  <a:pt x="593481" y="1376875"/>
                </a:cubicBezTo>
                <a:cubicBezTo>
                  <a:pt x="611945" y="1376875"/>
                  <a:pt x="625133" y="1361049"/>
                  <a:pt x="625133" y="1345223"/>
                </a:cubicBezTo>
                <a:cubicBezTo>
                  <a:pt x="625133" y="1326759"/>
                  <a:pt x="609307" y="1313571"/>
                  <a:pt x="593481" y="1313571"/>
                </a:cubicBezTo>
                <a:cubicBezTo>
                  <a:pt x="575017" y="1313571"/>
                  <a:pt x="561829" y="1326759"/>
                  <a:pt x="561829" y="1345223"/>
                </a:cubicBezTo>
                <a:close/>
                <a:moveTo>
                  <a:pt x="749104" y="1345223"/>
                </a:moveTo>
                <a:cubicBezTo>
                  <a:pt x="749104" y="1363687"/>
                  <a:pt x="764931" y="1376875"/>
                  <a:pt x="780757" y="1376875"/>
                </a:cubicBezTo>
                <a:cubicBezTo>
                  <a:pt x="799221" y="1376875"/>
                  <a:pt x="812410" y="1361049"/>
                  <a:pt x="812410" y="1345223"/>
                </a:cubicBezTo>
                <a:cubicBezTo>
                  <a:pt x="812410" y="1326759"/>
                  <a:pt x="796583" y="1313571"/>
                  <a:pt x="780757" y="1313571"/>
                </a:cubicBezTo>
                <a:cubicBezTo>
                  <a:pt x="764931" y="1313571"/>
                  <a:pt x="749104" y="1326759"/>
                  <a:pt x="749104" y="1345223"/>
                </a:cubicBezTo>
                <a:close/>
                <a:moveTo>
                  <a:pt x="187276" y="1157947"/>
                </a:moveTo>
                <a:cubicBezTo>
                  <a:pt x="187276" y="1176411"/>
                  <a:pt x="203103" y="1189599"/>
                  <a:pt x="218929" y="1189599"/>
                </a:cubicBezTo>
                <a:cubicBezTo>
                  <a:pt x="237392" y="1189599"/>
                  <a:pt x="250581" y="1173773"/>
                  <a:pt x="250581" y="1157947"/>
                </a:cubicBezTo>
                <a:cubicBezTo>
                  <a:pt x="250581" y="1139483"/>
                  <a:pt x="234754" y="1126295"/>
                  <a:pt x="218929" y="1126295"/>
                </a:cubicBezTo>
                <a:cubicBezTo>
                  <a:pt x="200465" y="1126295"/>
                  <a:pt x="187276" y="1139483"/>
                  <a:pt x="187276" y="1157947"/>
                </a:cubicBezTo>
                <a:close/>
                <a:moveTo>
                  <a:pt x="374553" y="1157947"/>
                </a:moveTo>
                <a:cubicBezTo>
                  <a:pt x="374553" y="1176411"/>
                  <a:pt x="390379" y="1189599"/>
                  <a:pt x="406204" y="1189599"/>
                </a:cubicBezTo>
                <a:cubicBezTo>
                  <a:pt x="424669" y="1189599"/>
                  <a:pt x="437857" y="1173773"/>
                  <a:pt x="437857" y="1157947"/>
                </a:cubicBezTo>
                <a:cubicBezTo>
                  <a:pt x="437857" y="1139483"/>
                  <a:pt x="422031" y="1126295"/>
                  <a:pt x="406204" y="1126295"/>
                </a:cubicBezTo>
                <a:cubicBezTo>
                  <a:pt x="387741" y="1126295"/>
                  <a:pt x="374553" y="1139483"/>
                  <a:pt x="374553" y="1157947"/>
                </a:cubicBezTo>
                <a:close/>
                <a:moveTo>
                  <a:pt x="561829" y="1157947"/>
                </a:moveTo>
                <a:cubicBezTo>
                  <a:pt x="561829" y="1176411"/>
                  <a:pt x="577654" y="1189599"/>
                  <a:pt x="593481" y="1189599"/>
                </a:cubicBezTo>
                <a:cubicBezTo>
                  <a:pt x="611945" y="1189599"/>
                  <a:pt x="625133" y="1173773"/>
                  <a:pt x="625133" y="1157947"/>
                </a:cubicBezTo>
                <a:cubicBezTo>
                  <a:pt x="625133" y="1139483"/>
                  <a:pt x="609307" y="1126295"/>
                  <a:pt x="593481" y="1126295"/>
                </a:cubicBezTo>
                <a:cubicBezTo>
                  <a:pt x="575017" y="1126295"/>
                  <a:pt x="561829" y="1139483"/>
                  <a:pt x="561829" y="1157947"/>
                </a:cubicBezTo>
                <a:close/>
                <a:moveTo>
                  <a:pt x="749104" y="1157947"/>
                </a:moveTo>
                <a:cubicBezTo>
                  <a:pt x="749104" y="1176411"/>
                  <a:pt x="764931" y="1189599"/>
                  <a:pt x="780757" y="1189599"/>
                </a:cubicBezTo>
                <a:cubicBezTo>
                  <a:pt x="799221" y="1189599"/>
                  <a:pt x="812410" y="1173773"/>
                  <a:pt x="812410" y="1157947"/>
                </a:cubicBezTo>
                <a:cubicBezTo>
                  <a:pt x="812410" y="1139483"/>
                  <a:pt x="796583" y="1126295"/>
                  <a:pt x="780757" y="1126295"/>
                </a:cubicBezTo>
                <a:cubicBezTo>
                  <a:pt x="764931" y="1126295"/>
                  <a:pt x="749104" y="1139483"/>
                  <a:pt x="749104" y="1157947"/>
                </a:cubicBezTo>
                <a:close/>
                <a:moveTo>
                  <a:pt x="187276" y="970670"/>
                </a:moveTo>
                <a:cubicBezTo>
                  <a:pt x="187276" y="989135"/>
                  <a:pt x="203103" y="1002323"/>
                  <a:pt x="218929" y="1002323"/>
                </a:cubicBezTo>
                <a:cubicBezTo>
                  <a:pt x="237392" y="1002323"/>
                  <a:pt x="250581" y="986497"/>
                  <a:pt x="250581" y="970670"/>
                </a:cubicBezTo>
                <a:cubicBezTo>
                  <a:pt x="250581" y="952207"/>
                  <a:pt x="234754" y="939018"/>
                  <a:pt x="218929" y="939018"/>
                </a:cubicBezTo>
                <a:cubicBezTo>
                  <a:pt x="200465" y="939018"/>
                  <a:pt x="187276" y="952207"/>
                  <a:pt x="187276" y="970670"/>
                </a:cubicBezTo>
                <a:close/>
                <a:moveTo>
                  <a:pt x="374553" y="970670"/>
                </a:moveTo>
                <a:cubicBezTo>
                  <a:pt x="374553" y="989135"/>
                  <a:pt x="390379" y="1002323"/>
                  <a:pt x="406204" y="1002323"/>
                </a:cubicBezTo>
                <a:cubicBezTo>
                  <a:pt x="424669" y="1002323"/>
                  <a:pt x="437857" y="986497"/>
                  <a:pt x="437857" y="970670"/>
                </a:cubicBezTo>
                <a:cubicBezTo>
                  <a:pt x="437857" y="952207"/>
                  <a:pt x="422031" y="939018"/>
                  <a:pt x="406204" y="939018"/>
                </a:cubicBezTo>
                <a:cubicBezTo>
                  <a:pt x="387741" y="939018"/>
                  <a:pt x="374553" y="952207"/>
                  <a:pt x="374553" y="970670"/>
                </a:cubicBezTo>
                <a:close/>
                <a:moveTo>
                  <a:pt x="561829" y="970670"/>
                </a:moveTo>
                <a:cubicBezTo>
                  <a:pt x="561829" y="989135"/>
                  <a:pt x="577654" y="1002323"/>
                  <a:pt x="593481" y="1002323"/>
                </a:cubicBezTo>
                <a:cubicBezTo>
                  <a:pt x="611945" y="1002323"/>
                  <a:pt x="625133" y="986497"/>
                  <a:pt x="625133" y="970670"/>
                </a:cubicBezTo>
                <a:cubicBezTo>
                  <a:pt x="625133" y="952207"/>
                  <a:pt x="609307" y="939018"/>
                  <a:pt x="593481" y="939018"/>
                </a:cubicBezTo>
                <a:cubicBezTo>
                  <a:pt x="575017" y="939018"/>
                  <a:pt x="561829" y="952207"/>
                  <a:pt x="561829" y="970670"/>
                </a:cubicBezTo>
                <a:close/>
                <a:moveTo>
                  <a:pt x="749104" y="970670"/>
                </a:moveTo>
                <a:cubicBezTo>
                  <a:pt x="749104" y="989135"/>
                  <a:pt x="764931" y="1002323"/>
                  <a:pt x="780757" y="1002323"/>
                </a:cubicBezTo>
                <a:cubicBezTo>
                  <a:pt x="799221" y="1002323"/>
                  <a:pt x="812410" y="986497"/>
                  <a:pt x="812410" y="970670"/>
                </a:cubicBezTo>
                <a:cubicBezTo>
                  <a:pt x="812410" y="952207"/>
                  <a:pt x="796583" y="939018"/>
                  <a:pt x="780757" y="939018"/>
                </a:cubicBezTo>
                <a:cubicBezTo>
                  <a:pt x="764931" y="939018"/>
                  <a:pt x="749104" y="952207"/>
                  <a:pt x="749104" y="970670"/>
                </a:cubicBezTo>
                <a:close/>
                <a:moveTo>
                  <a:pt x="187276" y="783395"/>
                </a:moveTo>
                <a:cubicBezTo>
                  <a:pt x="187276" y="801858"/>
                  <a:pt x="203103" y="815047"/>
                  <a:pt x="218929" y="815047"/>
                </a:cubicBezTo>
                <a:cubicBezTo>
                  <a:pt x="237392" y="815047"/>
                  <a:pt x="250581" y="799220"/>
                  <a:pt x="250581" y="783395"/>
                </a:cubicBezTo>
                <a:cubicBezTo>
                  <a:pt x="250581" y="764931"/>
                  <a:pt x="234754" y="751742"/>
                  <a:pt x="218929" y="751742"/>
                </a:cubicBezTo>
                <a:cubicBezTo>
                  <a:pt x="200465" y="751742"/>
                  <a:pt x="187276" y="764931"/>
                  <a:pt x="187276" y="783395"/>
                </a:cubicBezTo>
                <a:close/>
                <a:moveTo>
                  <a:pt x="374553" y="783395"/>
                </a:moveTo>
                <a:cubicBezTo>
                  <a:pt x="374553" y="801858"/>
                  <a:pt x="390379" y="815047"/>
                  <a:pt x="406204" y="815047"/>
                </a:cubicBezTo>
                <a:cubicBezTo>
                  <a:pt x="424669" y="815047"/>
                  <a:pt x="437857" y="799220"/>
                  <a:pt x="437857" y="783395"/>
                </a:cubicBezTo>
                <a:cubicBezTo>
                  <a:pt x="437857" y="764931"/>
                  <a:pt x="422031" y="751742"/>
                  <a:pt x="406204" y="751742"/>
                </a:cubicBezTo>
                <a:cubicBezTo>
                  <a:pt x="387741" y="751742"/>
                  <a:pt x="374553" y="764931"/>
                  <a:pt x="374553" y="783395"/>
                </a:cubicBezTo>
                <a:close/>
                <a:moveTo>
                  <a:pt x="561829" y="783395"/>
                </a:moveTo>
                <a:cubicBezTo>
                  <a:pt x="561829" y="801858"/>
                  <a:pt x="577654" y="815047"/>
                  <a:pt x="593481" y="815047"/>
                </a:cubicBezTo>
                <a:cubicBezTo>
                  <a:pt x="611945" y="815047"/>
                  <a:pt x="625133" y="799220"/>
                  <a:pt x="625133" y="783395"/>
                </a:cubicBezTo>
                <a:cubicBezTo>
                  <a:pt x="625133" y="764931"/>
                  <a:pt x="609307" y="751742"/>
                  <a:pt x="593481" y="751742"/>
                </a:cubicBezTo>
                <a:cubicBezTo>
                  <a:pt x="575017" y="751742"/>
                  <a:pt x="561829" y="764931"/>
                  <a:pt x="561829" y="783395"/>
                </a:cubicBezTo>
                <a:close/>
                <a:moveTo>
                  <a:pt x="749104" y="783395"/>
                </a:moveTo>
                <a:cubicBezTo>
                  <a:pt x="749104" y="801858"/>
                  <a:pt x="764931" y="815047"/>
                  <a:pt x="780757" y="815047"/>
                </a:cubicBezTo>
                <a:cubicBezTo>
                  <a:pt x="799221" y="815047"/>
                  <a:pt x="812410" y="799220"/>
                  <a:pt x="812410" y="783395"/>
                </a:cubicBezTo>
                <a:cubicBezTo>
                  <a:pt x="812410" y="764931"/>
                  <a:pt x="796583" y="751742"/>
                  <a:pt x="780757" y="751742"/>
                </a:cubicBezTo>
                <a:cubicBezTo>
                  <a:pt x="764931" y="751742"/>
                  <a:pt x="749104" y="764931"/>
                  <a:pt x="749104" y="783395"/>
                </a:cubicBezTo>
                <a:close/>
                <a:moveTo>
                  <a:pt x="187276" y="596118"/>
                </a:moveTo>
                <a:cubicBezTo>
                  <a:pt x="187276" y="614582"/>
                  <a:pt x="203103" y="627770"/>
                  <a:pt x="218929" y="627770"/>
                </a:cubicBezTo>
                <a:cubicBezTo>
                  <a:pt x="237392" y="627770"/>
                  <a:pt x="250581" y="611945"/>
                  <a:pt x="250581" y="596118"/>
                </a:cubicBezTo>
                <a:cubicBezTo>
                  <a:pt x="250581" y="580292"/>
                  <a:pt x="234754" y="564466"/>
                  <a:pt x="218929" y="564466"/>
                </a:cubicBezTo>
                <a:cubicBezTo>
                  <a:pt x="200465" y="561828"/>
                  <a:pt x="187276" y="577654"/>
                  <a:pt x="187276" y="596118"/>
                </a:cubicBezTo>
                <a:close/>
                <a:moveTo>
                  <a:pt x="374553" y="596118"/>
                </a:moveTo>
                <a:cubicBezTo>
                  <a:pt x="374553" y="614582"/>
                  <a:pt x="390379" y="627770"/>
                  <a:pt x="406204" y="627770"/>
                </a:cubicBezTo>
                <a:cubicBezTo>
                  <a:pt x="424669" y="627770"/>
                  <a:pt x="437857" y="611945"/>
                  <a:pt x="437857" y="596118"/>
                </a:cubicBezTo>
                <a:cubicBezTo>
                  <a:pt x="437857" y="580292"/>
                  <a:pt x="422031" y="564466"/>
                  <a:pt x="406204" y="564466"/>
                </a:cubicBezTo>
                <a:cubicBezTo>
                  <a:pt x="387741" y="561828"/>
                  <a:pt x="374553" y="577654"/>
                  <a:pt x="374553" y="596118"/>
                </a:cubicBezTo>
                <a:close/>
                <a:moveTo>
                  <a:pt x="561829" y="596118"/>
                </a:moveTo>
                <a:cubicBezTo>
                  <a:pt x="561829" y="614582"/>
                  <a:pt x="577654" y="627770"/>
                  <a:pt x="593481" y="627770"/>
                </a:cubicBezTo>
                <a:cubicBezTo>
                  <a:pt x="611945" y="627770"/>
                  <a:pt x="625133" y="611945"/>
                  <a:pt x="625133" y="596118"/>
                </a:cubicBezTo>
                <a:cubicBezTo>
                  <a:pt x="625133" y="580292"/>
                  <a:pt x="609307" y="564466"/>
                  <a:pt x="593481" y="564466"/>
                </a:cubicBezTo>
                <a:cubicBezTo>
                  <a:pt x="575017" y="561828"/>
                  <a:pt x="561829" y="577654"/>
                  <a:pt x="561829" y="596118"/>
                </a:cubicBezTo>
                <a:close/>
                <a:moveTo>
                  <a:pt x="749104" y="596118"/>
                </a:moveTo>
                <a:cubicBezTo>
                  <a:pt x="749104" y="614582"/>
                  <a:pt x="764931" y="627770"/>
                  <a:pt x="780757" y="627770"/>
                </a:cubicBezTo>
                <a:cubicBezTo>
                  <a:pt x="799221" y="627770"/>
                  <a:pt x="812410" y="611945"/>
                  <a:pt x="812410" y="596118"/>
                </a:cubicBezTo>
                <a:cubicBezTo>
                  <a:pt x="812410" y="580292"/>
                  <a:pt x="796583" y="564466"/>
                  <a:pt x="780757" y="564466"/>
                </a:cubicBezTo>
                <a:cubicBezTo>
                  <a:pt x="764931" y="561828"/>
                  <a:pt x="749104" y="577654"/>
                  <a:pt x="749104" y="596118"/>
                </a:cubicBezTo>
                <a:close/>
                <a:moveTo>
                  <a:pt x="187276" y="408842"/>
                </a:moveTo>
                <a:cubicBezTo>
                  <a:pt x="187276" y="427306"/>
                  <a:pt x="203103" y="440495"/>
                  <a:pt x="218929" y="440495"/>
                </a:cubicBezTo>
                <a:cubicBezTo>
                  <a:pt x="237392" y="440495"/>
                  <a:pt x="250581" y="424668"/>
                  <a:pt x="250581" y="408842"/>
                </a:cubicBezTo>
                <a:cubicBezTo>
                  <a:pt x="250581" y="390378"/>
                  <a:pt x="234754" y="377190"/>
                  <a:pt x="218929" y="377190"/>
                </a:cubicBezTo>
                <a:cubicBezTo>
                  <a:pt x="200465" y="374552"/>
                  <a:pt x="187276" y="390378"/>
                  <a:pt x="187276" y="408842"/>
                </a:cubicBezTo>
                <a:close/>
                <a:moveTo>
                  <a:pt x="374553" y="408842"/>
                </a:moveTo>
                <a:cubicBezTo>
                  <a:pt x="374553" y="427306"/>
                  <a:pt x="390379" y="440495"/>
                  <a:pt x="406204" y="440495"/>
                </a:cubicBezTo>
                <a:cubicBezTo>
                  <a:pt x="424669" y="440495"/>
                  <a:pt x="437857" y="424668"/>
                  <a:pt x="437857" y="408842"/>
                </a:cubicBezTo>
                <a:cubicBezTo>
                  <a:pt x="437857" y="390378"/>
                  <a:pt x="422031" y="377190"/>
                  <a:pt x="406204" y="377190"/>
                </a:cubicBezTo>
                <a:cubicBezTo>
                  <a:pt x="387741" y="374552"/>
                  <a:pt x="374553" y="390378"/>
                  <a:pt x="374553" y="408842"/>
                </a:cubicBezTo>
                <a:close/>
                <a:moveTo>
                  <a:pt x="561829" y="408842"/>
                </a:moveTo>
                <a:cubicBezTo>
                  <a:pt x="561829" y="427306"/>
                  <a:pt x="577654" y="440495"/>
                  <a:pt x="593481" y="440495"/>
                </a:cubicBezTo>
                <a:cubicBezTo>
                  <a:pt x="611945" y="440495"/>
                  <a:pt x="625133" y="424668"/>
                  <a:pt x="625133" y="408842"/>
                </a:cubicBezTo>
                <a:cubicBezTo>
                  <a:pt x="625133" y="390378"/>
                  <a:pt x="609307" y="377190"/>
                  <a:pt x="593481" y="377190"/>
                </a:cubicBezTo>
                <a:cubicBezTo>
                  <a:pt x="575017" y="374552"/>
                  <a:pt x="561829" y="390378"/>
                  <a:pt x="561829" y="408842"/>
                </a:cubicBezTo>
                <a:close/>
                <a:moveTo>
                  <a:pt x="749104" y="408842"/>
                </a:moveTo>
                <a:cubicBezTo>
                  <a:pt x="749104" y="427306"/>
                  <a:pt x="764931" y="440495"/>
                  <a:pt x="780757" y="440495"/>
                </a:cubicBezTo>
                <a:cubicBezTo>
                  <a:pt x="799221" y="440495"/>
                  <a:pt x="812410" y="424668"/>
                  <a:pt x="812410" y="408842"/>
                </a:cubicBezTo>
                <a:cubicBezTo>
                  <a:pt x="812410" y="390378"/>
                  <a:pt x="796583" y="377190"/>
                  <a:pt x="780757" y="377190"/>
                </a:cubicBezTo>
                <a:cubicBezTo>
                  <a:pt x="764931" y="374552"/>
                  <a:pt x="749104" y="390378"/>
                  <a:pt x="749104" y="408842"/>
                </a:cubicBezTo>
                <a:close/>
                <a:moveTo>
                  <a:pt x="187276" y="218928"/>
                </a:moveTo>
                <a:cubicBezTo>
                  <a:pt x="187276" y="237392"/>
                  <a:pt x="203103" y="250581"/>
                  <a:pt x="218929" y="250581"/>
                </a:cubicBezTo>
                <a:cubicBezTo>
                  <a:pt x="237392" y="250581"/>
                  <a:pt x="250581" y="234754"/>
                  <a:pt x="250581" y="218928"/>
                </a:cubicBezTo>
                <a:cubicBezTo>
                  <a:pt x="250581" y="200464"/>
                  <a:pt x="234754" y="187276"/>
                  <a:pt x="218929" y="187276"/>
                </a:cubicBezTo>
                <a:cubicBezTo>
                  <a:pt x="200465" y="187276"/>
                  <a:pt x="187276" y="203102"/>
                  <a:pt x="187276" y="218928"/>
                </a:cubicBezTo>
                <a:close/>
                <a:moveTo>
                  <a:pt x="374553" y="218928"/>
                </a:moveTo>
                <a:cubicBezTo>
                  <a:pt x="374553" y="237392"/>
                  <a:pt x="390379" y="250581"/>
                  <a:pt x="406204" y="250581"/>
                </a:cubicBezTo>
                <a:cubicBezTo>
                  <a:pt x="424669" y="250581"/>
                  <a:pt x="437857" y="234754"/>
                  <a:pt x="437857" y="218928"/>
                </a:cubicBezTo>
                <a:cubicBezTo>
                  <a:pt x="437857" y="200464"/>
                  <a:pt x="422031" y="187276"/>
                  <a:pt x="406204" y="187276"/>
                </a:cubicBezTo>
                <a:cubicBezTo>
                  <a:pt x="387741" y="187276"/>
                  <a:pt x="374553" y="203102"/>
                  <a:pt x="374553" y="218928"/>
                </a:cubicBezTo>
                <a:close/>
                <a:moveTo>
                  <a:pt x="561829" y="218928"/>
                </a:moveTo>
                <a:cubicBezTo>
                  <a:pt x="561829" y="237392"/>
                  <a:pt x="577654" y="250581"/>
                  <a:pt x="593481" y="250581"/>
                </a:cubicBezTo>
                <a:cubicBezTo>
                  <a:pt x="611945" y="250581"/>
                  <a:pt x="625133" y="234754"/>
                  <a:pt x="625133" y="218928"/>
                </a:cubicBezTo>
                <a:cubicBezTo>
                  <a:pt x="625133" y="200464"/>
                  <a:pt x="609307" y="187276"/>
                  <a:pt x="593481" y="187276"/>
                </a:cubicBezTo>
                <a:cubicBezTo>
                  <a:pt x="575017" y="187276"/>
                  <a:pt x="561829" y="203102"/>
                  <a:pt x="561829" y="218928"/>
                </a:cubicBezTo>
                <a:close/>
                <a:moveTo>
                  <a:pt x="749104" y="218928"/>
                </a:moveTo>
                <a:cubicBezTo>
                  <a:pt x="749104" y="237392"/>
                  <a:pt x="764931" y="250581"/>
                  <a:pt x="780757" y="250581"/>
                </a:cubicBezTo>
                <a:cubicBezTo>
                  <a:pt x="799221" y="250581"/>
                  <a:pt x="812410" y="234754"/>
                  <a:pt x="812410" y="218928"/>
                </a:cubicBezTo>
                <a:cubicBezTo>
                  <a:pt x="812410" y="200464"/>
                  <a:pt x="796583" y="187276"/>
                  <a:pt x="780757" y="187276"/>
                </a:cubicBezTo>
                <a:cubicBezTo>
                  <a:pt x="764931" y="187276"/>
                  <a:pt x="749104" y="203102"/>
                  <a:pt x="749104" y="218928"/>
                </a:cubicBezTo>
                <a:close/>
                <a:moveTo>
                  <a:pt x="187276" y="31652"/>
                </a:moveTo>
                <a:cubicBezTo>
                  <a:pt x="187276" y="50116"/>
                  <a:pt x="203103" y="63304"/>
                  <a:pt x="218929" y="63304"/>
                </a:cubicBezTo>
                <a:cubicBezTo>
                  <a:pt x="237392" y="63304"/>
                  <a:pt x="250581" y="47478"/>
                  <a:pt x="250581" y="31652"/>
                </a:cubicBezTo>
                <a:cubicBezTo>
                  <a:pt x="250581" y="15826"/>
                  <a:pt x="234754" y="0"/>
                  <a:pt x="218929" y="0"/>
                </a:cubicBezTo>
                <a:cubicBezTo>
                  <a:pt x="200465" y="0"/>
                  <a:pt x="187276" y="15826"/>
                  <a:pt x="187276" y="31652"/>
                </a:cubicBezTo>
                <a:close/>
                <a:moveTo>
                  <a:pt x="374553" y="31652"/>
                </a:moveTo>
                <a:cubicBezTo>
                  <a:pt x="374553" y="50116"/>
                  <a:pt x="390379" y="63304"/>
                  <a:pt x="406204" y="63304"/>
                </a:cubicBezTo>
                <a:cubicBezTo>
                  <a:pt x="424669" y="63304"/>
                  <a:pt x="437857" y="47478"/>
                  <a:pt x="437857" y="31652"/>
                </a:cubicBezTo>
                <a:cubicBezTo>
                  <a:pt x="437857" y="15826"/>
                  <a:pt x="422031" y="0"/>
                  <a:pt x="406204" y="0"/>
                </a:cubicBezTo>
                <a:cubicBezTo>
                  <a:pt x="387741" y="0"/>
                  <a:pt x="374553" y="15826"/>
                  <a:pt x="374553" y="31652"/>
                </a:cubicBezTo>
                <a:close/>
                <a:moveTo>
                  <a:pt x="561829" y="31652"/>
                </a:moveTo>
                <a:cubicBezTo>
                  <a:pt x="561829" y="50116"/>
                  <a:pt x="577654" y="63304"/>
                  <a:pt x="593481" y="63304"/>
                </a:cubicBezTo>
                <a:cubicBezTo>
                  <a:pt x="611945" y="63304"/>
                  <a:pt x="625133" y="47478"/>
                  <a:pt x="625133" y="31652"/>
                </a:cubicBezTo>
                <a:cubicBezTo>
                  <a:pt x="625133" y="15826"/>
                  <a:pt x="609307" y="0"/>
                  <a:pt x="593481" y="0"/>
                </a:cubicBezTo>
                <a:cubicBezTo>
                  <a:pt x="575017" y="0"/>
                  <a:pt x="561829" y="15826"/>
                  <a:pt x="561829" y="31652"/>
                </a:cubicBezTo>
                <a:close/>
                <a:moveTo>
                  <a:pt x="749104" y="31652"/>
                </a:moveTo>
                <a:cubicBezTo>
                  <a:pt x="749104" y="50116"/>
                  <a:pt x="764931" y="63304"/>
                  <a:pt x="780757" y="63304"/>
                </a:cubicBezTo>
                <a:cubicBezTo>
                  <a:pt x="799221" y="63304"/>
                  <a:pt x="812410" y="47478"/>
                  <a:pt x="812410" y="31652"/>
                </a:cubicBezTo>
                <a:cubicBezTo>
                  <a:pt x="812410" y="15826"/>
                  <a:pt x="796583" y="0"/>
                  <a:pt x="780757" y="0"/>
                </a:cubicBezTo>
                <a:cubicBezTo>
                  <a:pt x="764931" y="0"/>
                  <a:pt x="749104" y="15826"/>
                  <a:pt x="749104" y="31652"/>
                </a:cubicBezTo>
                <a:close/>
                <a:moveTo>
                  <a:pt x="31653" y="1379513"/>
                </a:moveTo>
                <a:cubicBezTo>
                  <a:pt x="50116" y="1379513"/>
                  <a:pt x="63304" y="1363687"/>
                  <a:pt x="63304" y="1347861"/>
                </a:cubicBezTo>
                <a:cubicBezTo>
                  <a:pt x="63304" y="1329397"/>
                  <a:pt x="47479" y="1316208"/>
                  <a:pt x="31653" y="1316208"/>
                </a:cubicBezTo>
                <a:cubicBezTo>
                  <a:pt x="13188" y="1316208"/>
                  <a:pt x="0" y="1332035"/>
                  <a:pt x="0" y="1347861"/>
                </a:cubicBezTo>
                <a:cubicBezTo>
                  <a:pt x="0" y="1363687"/>
                  <a:pt x="13188" y="1379513"/>
                  <a:pt x="31653" y="1379513"/>
                </a:cubicBezTo>
                <a:close/>
                <a:moveTo>
                  <a:pt x="31653" y="1189599"/>
                </a:moveTo>
                <a:cubicBezTo>
                  <a:pt x="50116" y="1189599"/>
                  <a:pt x="63304" y="1173773"/>
                  <a:pt x="63304" y="1157947"/>
                </a:cubicBezTo>
                <a:cubicBezTo>
                  <a:pt x="63304" y="1139483"/>
                  <a:pt x="47479" y="1126295"/>
                  <a:pt x="31653" y="1126295"/>
                </a:cubicBezTo>
                <a:cubicBezTo>
                  <a:pt x="13188" y="1126295"/>
                  <a:pt x="0" y="1142121"/>
                  <a:pt x="0" y="1157947"/>
                </a:cubicBezTo>
                <a:cubicBezTo>
                  <a:pt x="0" y="1176411"/>
                  <a:pt x="13188" y="1189599"/>
                  <a:pt x="31653" y="1189599"/>
                </a:cubicBezTo>
                <a:close/>
                <a:moveTo>
                  <a:pt x="31653" y="1002323"/>
                </a:moveTo>
                <a:cubicBezTo>
                  <a:pt x="50116" y="1002323"/>
                  <a:pt x="63304" y="986497"/>
                  <a:pt x="63304" y="970670"/>
                </a:cubicBezTo>
                <a:cubicBezTo>
                  <a:pt x="63304" y="952207"/>
                  <a:pt x="47479" y="939018"/>
                  <a:pt x="31653" y="939018"/>
                </a:cubicBezTo>
                <a:cubicBezTo>
                  <a:pt x="13188" y="939018"/>
                  <a:pt x="0" y="954845"/>
                  <a:pt x="0" y="970670"/>
                </a:cubicBezTo>
                <a:cubicBezTo>
                  <a:pt x="0" y="989135"/>
                  <a:pt x="13188" y="1002323"/>
                  <a:pt x="31653" y="1002323"/>
                </a:cubicBezTo>
                <a:close/>
                <a:moveTo>
                  <a:pt x="31653" y="815047"/>
                </a:moveTo>
                <a:cubicBezTo>
                  <a:pt x="50116" y="815047"/>
                  <a:pt x="63304" y="799220"/>
                  <a:pt x="63304" y="783395"/>
                </a:cubicBezTo>
                <a:cubicBezTo>
                  <a:pt x="63304" y="764931"/>
                  <a:pt x="47479" y="751742"/>
                  <a:pt x="31653" y="751742"/>
                </a:cubicBezTo>
                <a:cubicBezTo>
                  <a:pt x="13188" y="751742"/>
                  <a:pt x="0" y="767568"/>
                  <a:pt x="0" y="783395"/>
                </a:cubicBezTo>
                <a:cubicBezTo>
                  <a:pt x="0" y="801858"/>
                  <a:pt x="13188" y="815047"/>
                  <a:pt x="31653" y="815047"/>
                </a:cubicBezTo>
                <a:close/>
                <a:moveTo>
                  <a:pt x="31653" y="627770"/>
                </a:moveTo>
                <a:cubicBezTo>
                  <a:pt x="50116" y="627770"/>
                  <a:pt x="63304" y="611945"/>
                  <a:pt x="63304" y="596118"/>
                </a:cubicBezTo>
                <a:cubicBezTo>
                  <a:pt x="63304" y="580292"/>
                  <a:pt x="47479" y="564466"/>
                  <a:pt x="31653" y="564466"/>
                </a:cubicBezTo>
                <a:cubicBezTo>
                  <a:pt x="13188" y="564466"/>
                  <a:pt x="0" y="580292"/>
                  <a:pt x="0" y="596118"/>
                </a:cubicBezTo>
                <a:cubicBezTo>
                  <a:pt x="0" y="611945"/>
                  <a:pt x="13188" y="627770"/>
                  <a:pt x="31653" y="627770"/>
                </a:cubicBezTo>
                <a:close/>
                <a:moveTo>
                  <a:pt x="31653" y="440495"/>
                </a:moveTo>
                <a:cubicBezTo>
                  <a:pt x="50116" y="440495"/>
                  <a:pt x="63304" y="424668"/>
                  <a:pt x="63304" y="408842"/>
                </a:cubicBezTo>
                <a:cubicBezTo>
                  <a:pt x="63304" y="390378"/>
                  <a:pt x="47479" y="377190"/>
                  <a:pt x="31653" y="377190"/>
                </a:cubicBezTo>
                <a:cubicBezTo>
                  <a:pt x="13188" y="377190"/>
                  <a:pt x="0" y="393016"/>
                  <a:pt x="0" y="408842"/>
                </a:cubicBezTo>
                <a:cubicBezTo>
                  <a:pt x="0" y="424668"/>
                  <a:pt x="13188" y="440495"/>
                  <a:pt x="31653" y="440495"/>
                </a:cubicBezTo>
                <a:close/>
                <a:moveTo>
                  <a:pt x="31653" y="253218"/>
                </a:moveTo>
                <a:cubicBezTo>
                  <a:pt x="50116" y="253218"/>
                  <a:pt x="63304" y="237392"/>
                  <a:pt x="63304" y="221566"/>
                </a:cubicBezTo>
                <a:cubicBezTo>
                  <a:pt x="63304" y="203102"/>
                  <a:pt x="47479" y="189914"/>
                  <a:pt x="31653" y="189914"/>
                </a:cubicBezTo>
                <a:cubicBezTo>
                  <a:pt x="13188" y="189914"/>
                  <a:pt x="0" y="205740"/>
                  <a:pt x="0" y="221566"/>
                </a:cubicBezTo>
                <a:cubicBezTo>
                  <a:pt x="0" y="237392"/>
                  <a:pt x="13188" y="253218"/>
                  <a:pt x="31653" y="253218"/>
                </a:cubicBezTo>
                <a:close/>
                <a:moveTo>
                  <a:pt x="31653" y="65942"/>
                </a:moveTo>
                <a:cubicBezTo>
                  <a:pt x="50116" y="65942"/>
                  <a:pt x="63304" y="50116"/>
                  <a:pt x="63304" y="34290"/>
                </a:cubicBezTo>
                <a:cubicBezTo>
                  <a:pt x="63304" y="18464"/>
                  <a:pt x="47479" y="2637"/>
                  <a:pt x="31653" y="2637"/>
                </a:cubicBezTo>
                <a:cubicBezTo>
                  <a:pt x="13188" y="2637"/>
                  <a:pt x="0" y="18464"/>
                  <a:pt x="0" y="34290"/>
                </a:cubicBezTo>
                <a:cubicBezTo>
                  <a:pt x="0" y="50116"/>
                  <a:pt x="13188" y="65942"/>
                  <a:pt x="31653" y="6594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2700000" scaled="0"/>
          </a:gradFill>
          <a:ln w="2636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grpSp>
        <p:nvGrpSpPr>
          <p:cNvPr id="34" name="组合 33"/>
          <p:cNvGrpSpPr/>
          <p:nvPr/>
        </p:nvGrpSpPr>
        <p:grpSpPr>
          <a:xfrm>
            <a:off x="7858284" y="2159467"/>
            <a:ext cx="1677983" cy="153888"/>
            <a:chOff x="7858284" y="2159467"/>
            <a:chExt cx="1677983" cy="153888"/>
          </a:xfrm>
        </p:grpSpPr>
        <p:sp>
          <p:nvSpPr>
            <p:cNvPr id="35" name="标题 1"/>
            <p:cNvSpPr txBox="1"/>
            <p:nvPr/>
          </p:nvSpPr>
          <p:spPr>
            <a:xfrm>
              <a:off x="7858284" y="2159467"/>
              <a:ext cx="153888" cy="153888"/>
            </a:xfrm>
            <a:custGeom>
              <a:avLst/>
              <a:gdLst>
                <a:gd name="connsiteX0" fmla="*/ 0 w 268087"/>
                <a:gd name="connsiteY0" fmla="*/ 268087 h 268087"/>
                <a:gd name="connsiteX1" fmla="*/ 268087 w 268087"/>
                <a:gd name="connsiteY1" fmla="*/ 0 h 268087"/>
              </a:gdLst>
              <a:ahLst/>
              <a:cxnLst/>
              <a:rect l="l" t="t" r="r" b="b"/>
              <a:pathLst>
                <a:path w="268087" h="268087">
                  <a:moveTo>
                    <a:pt x="0" y="268087"/>
                  </a:moveTo>
                  <a:lnTo>
                    <a:pt x="268087" y="0"/>
                  </a:lnTo>
                </a:path>
              </a:pathLst>
            </a:custGeom>
            <a:noFill/>
            <a:ln w="12333" cap="flat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6" name="标题 1"/>
            <p:cNvSpPr txBox="1"/>
            <p:nvPr/>
          </p:nvSpPr>
          <p:spPr>
            <a:xfrm>
              <a:off x="7953574" y="2159467"/>
              <a:ext cx="153888" cy="153888"/>
            </a:xfrm>
            <a:custGeom>
              <a:avLst/>
              <a:gdLst>
                <a:gd name="connsiteX0" fmla="*/ 0 w 268087"/>
                <a:gd name="connsiteY0" fmla="*/ 268087 h 268087"/>
                <a:gd name="connsiteX1" fmla="*/ 268087 w 268087"/>
                <a:gd name="connsiteY1" fmla="*/ 0 h 268087"/>
              </a:gdLst>
              <a:ahLst/>
              <a:cxnLst/>
              <a:rect l="l" t="t" r="r" b="b"/>
              <a:pathLst>
                <a:path w="268087" h="268087">
                  <a:moveTo>
                    <a:pt x="0" y="268087"/>
                  </a:moveTo>
                  <a:lnTo>
                    <a:pt x="268087" y="0"/>
                  </a:lnTo>
                </a:path>
              </a:pathLst>
            </a:custGeom>
            <a:noFill/>
            <a:ln w="12333" cap="flat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7" name="标题 1"/>
            <p:cNvSpPr txBox="1"/>
            <p:nvPr/>
          </p:nvSpPr>
          <p:spPr>
            <a:xfrm>
              <a:off x="8048864" y="2159467"/>
              <a:ext cx="153340" cy="153888"/>
            </a:xfrm>
            <a:custGeom>
              <a:avLst/>
              <a:gdLst>
                <a:gd name="connsiteX0" fmla="*/ 0 w 267133"/>
                <a:gd name="connsiteY0" fmla="*/ 268087 h 268087"/>
                <a:gd name="connsiteX1" fmla="*/ 267133 w 267133"/>
                <a:gd name="connsiteY1" fmla="*/ 0 h 268087"/>
              </a:gdLst>
              <a:ahLst/>
              <a:cxnLst/>
              <a:rect l="l" t="t" r="r" b="b"/>
              <a:pathLst>
                <a:path w="267133" h="268087">
                  <a:moveTo>
                    <a:pt x="0" y="268087"/>
                  </a:moveTo>
                  <a:lnTo>
                    <a:pt x="267133" y="0"/>
                  </a:lnTo>
                </a:path>
              </a:pathLst>
            </a:custGeom>
            <a:noFill/>
            <a:ln w="12333" cap="flat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8" name="标题 1"/>
            <p:cNvSpPr txBox="1"/>
            <p:nvPr/>
          </p:nvSpPr>
          <p:spPr>
            <a:xfrm>
              <a:off x="8143607" y="2159467"/>
              <a:ext cx="153888" cy="153888"/>
            </a:xfrm>
            <a:custGeom>
              <a:avLst/>
              <a:gdLst>
                <a:gd name="connsiteX0" fmla="*/ 0 w 268087"/>
                <a:gd name="connsiteY0" fmla="*/ 268087 h 268087"/>
                <a:gd name="connsiteX1" fmla="*/ 268087 w 268087"/>
                <a:gd name="connsiteY1" fmla="*/ 0 h 268087"/>
              </a:gdLst>
              <a:ahLst/>
              <a:cxnLst/>
              <a:rect l="l" t="t" r="r" b="b"/>
              <a:pathLst>
                <a:path w="268087" h="268087">
                  <a:moveTo>
                    <a:pt x="0" y="268087"/>
                  </a:moveTo>
                  <a:lnTo>
                    <a:pt x="268087" y="0"/>
                  </a:lnTo>
                </a:path>
              </a:pathLst>
            </a:custGeom>
            <a:noFill/>
            <a:ln w="12333" cap="flat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9" name="标题 1"/>
            <p:cNvSpPr txBox="1"/>
            <p:nvPr/>
          </p:nvSpPr>
          <p:spPr>
            <a:xfrm>
              <a:off x="8238897" y="2159467"/>
              <a:ext cx="153888" cy="153888"/>
            </a:xfrm>
            <a:custGeom>
              <a:avLst/>
              <a:gdLst>
                <a:gd name="connsiteX0" fmla="*/ 0 w 268087"/>
                <a:gd name="connsiteY0" fmla="*/ 268087 h 268087"/>
                <a:gd name="connsiteX1" fmla="*/ 268087 w 268087"/>
                <a:gd name="connsiteY1" fmla="*/ 0 h 268087"/>
              </a:gdLst>
              <a:ahLst/>
              <a:cxnLst/>
              <a:rect l="l" t="t" r="r" b="b"/>
              <a:pathLst>
                <a:path w="268087" h="268087">
                  <a:moveTo>
                    <a:pt x="0" y="268087"/>
                  </a:moveTo>
                  <a:lnTo>
                    <a:pt x="268087" y="0"/>
                  </a:lnTo>
                </a:path>
              </a:pathLst>
            </a:custGeom>
            <a:noFill/>
            <a:ln w="12333" cap="flat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40" name="标题 1"/>
            <p:cNvSpPr txBox="1"/>
            <p:nvPr/>
          </p:nvSpPr>
          <p:spPr>
            <a:xfrm>
              <a:off x="8334187" y="2159467"/>
              <a:ext cx="153888" cy="153888"/>
            </a:xfrm>
            <a:custGeom>
              <a:avLst/>
              <a:gdLst>
                <a:gd name="connsiteX0" fmla="*/ 0 w 268087"/>
                <a:gd name="connsiteY0" fmla="*/ 268087 h 268087"/>
                <a:gd name="connsiteX1" fmla="*/ 268087 w 268087"/>
                <a:gd name="connsiteY1" fmla="*/ 0 h 268087"/>
              </a:gdLst>
              <a:ahLst/>
              <a:cxnLst/>
              <a:rect l="l" t="t" r="r" b="b"/>
              <a:pathLst>
                <a:path w="268087" h="268087">
                  <a:moveTo>
                    <a:pt x="0" y="268087"/>
                  </a:moveTo>
                  <a:lnTo>
                    <a:pt x="268087" y="0"/>
                  </a:lnTo>
                </a:path>
              </a:pathLst>
            </a:custGeom>
            <a:noFill/>
            <a:ln w="12333" cap="flat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41" name="标题 1"/>
            <p:cNvSpPr txBox="1"/>
            <p:nvPr/>
          </p:nvSpPr>
          <p:spPr>
            <a:xfrm>
              <a:off x="8429477" y="2159467"/>
              <a:ext cx="153888" cy="153888"/>
            </a:xfrm>
            <a:custGeom>
              <a:avLst/>
              <a:gdLst>
                <a:gd name="connsiteX0" fmla="*/ 0 w 268087"/>
                <a:gd name="connsiteY0" fmla="*/ 268087 h 268087"/>
                <a:gd name="connsiteX1" fmla="*/ 268087 w 268087"/>
                <a:gd name="connsiteY1" fmla="*/ 0 h 268087"/>
              </a:gdLst>
              <a:ahLst/>
              <a:cxnLst/>
              <a:rect l="l" t="t" r="r" b="b"/>
              <a:pathLst>
                <a:path w="268087" h="268087">
                  <a:moveTo>
                    <a:pt x="0" y="268087"/>
                  </a:moveTo>
                  <a:lnTo>
                    <a:pt x="268087" y="0"/>
                  </a:lnTo>
                </a:path>
              </a:pathLst>
            </a:custGeom>
            <a:noFill/>
            <a:ln w="12333" cap="flat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42" name="标题 1"/>
            <p:cNvSpPr txBox="1"/>
            <p:nvPr/>
          </p:nvSpPr>
          <p:spPr>
            <a:xfrm>
              <a:off x="8524767" y="2159467"/>
              <a:ext cx="153888" cy="153888"/>
            </a:xfrm>
            <a:custGeom>
              <a:avLst/>
              <a:gdLst>
                <a:gd name="connsiteX0" fmla="*/ 0 w 268087"/>
                <a:gd name="connsiteY0" fmla="*/ 268087 h 268087"/>
                <a:gd name="connsiteX1" fmla="*/ 268087 w 268087"/>
                <a:gd name="connsiteY1" fmla="*/ 0 h 268087"/>
              </a:gdLst>
              <a:ahLst/>
              <a:cxnLst/>
              <a:rect l="l" t="t" r="r" b="b"/>
              <a:pathLst>
                <a:path w="268087" h="268087">
                  <a:moveTo>
                    <a:pt x="0" y="268087"/>
                  </a:moveTo>
                  <a:lnTo>
                    <a:pt x="268087" y="0"/>
                  </a:lnTo>
                </a:path>
              </a:pathLst>
            </a:custGeom>
            <a:noFill/>
            <a:ln w="12333" cap="flat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43" name="标题 1"/>
            <p:cNvSpPr txBox="1"/>
            <p:nvPr/>
          </p:nvSpPr>
          <p:spPr>
            <a:xfrm>
              <a:off x="8620057" y="2159467"/>
              <a:ext cx="153888" cy="153888"/>
            </a:xfrm>
            <a:custGeom>
              <a:avLst/>
              <a:gdLst>
                <a:gd name="connsiteX0" fmla="*/ 0 w 268087"/>
                <a:gd name="connsiteY0" fmla="*/ 268087 h 268087"/>
                <a:gd name="connsiteX1" fmla="*/ 268087 w 268087"/>
                <a:gd name="connsiteY1" fmla="*/ 0 h 268087"/>
              </a:gdLst>
              <a:ahLst/>
              <a:cxnLst/>
              <a:rect l="l" t="t" r="r" b="b"/>
              <a:pathLst>
                <a:path w="268087" h="268087">
                  <a:moveTo>
                    <a:pt x="0" y="268087"/>
                  </a:moveTo>
                  <a:lnTo>
                    <a:pt x="268087" y="0"/>
                  </a:lnTo>
                </a:path>
              </a:pathLst>
            </a:custGeom>
            <a:noFill/>
            <a:ln w="12333" cap="flat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44" name="标题 1"/>
            <p:cNvSpPr txBox="1"/>
            <p:nvPr/>
          </p:nvSpPr>
          <p:spPr>
            <a:xfrm>
              <a:off x="8715347" y="2159467"/>
              <a:ext cx="153888" cy="153888"/>
            </a:xfrm>
            <a:custGeom>
              <a:avLst/>
              <a:gdLst>
                <a:gd name="connsiteX0" fmla="*/ 0 w 268087"/>
                <a:gd name="connsiteY0" fmla="*/ 268087 h 268087"/>
                <a:gd name="connsiteX1" fmla="*/ 268087 w 268087"/>
                <a:gd name="connsiteY1" fmla="*/ 0 h 268087"/>
              </a:gdLst>
              <a:ahLst/>
              <a:cxnLst/>
              <a:rect l="l" t="t" r="r" b="b"/>
              <a:pathLst>
                <a:path w="268087" h="268087">
                  <a:moveTo>
                    <a:pt x="0" y="268087"/>
                  </a:moveTo>
                  <a:lnTo>
                    <a:pt x="268087" y="0"/>
                  </a:lnTo>
                </a:path>
              </a:pathLst>
            </a:custGeom>
            <a:noFill/>
            <a:ln w="12333" cap="flat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45" name="标题 1"/>
            <p:cNvSpPr txBox="1"/>
            <p:nvPr/>
          </p:nvSpPr>
          <p:spPr>
            <a:xfrm>
              <a:off x="8810638" y="2159467"/>
              <a:ext cx="153888" cy="153888"/>
            </a:xfrm>
            <a:custGeom>
              <a:avLst/>
              <a:gdLst>
                <a:gd name="connsiteX0" fmla="*/ 0 w 268087"/>
                <a:gd name="connsiteY0" fmla="*/ 268087 h 268087"/>
                <a:gd name="connsiteX1" fmla="*/ 268087 w 268087"/>
                <a:gd name="connsiteY1" fmla="*/ 0 h 268087"/>
              </a:gdLst>
              <a:ahLst/>
              <a:cxnLst/>
              <a:rect l="l" t="t" r="r" b="b"/>
              <a:pathLst>
                <a:path w="268087" h="268087">
                  <a:moveTo>
                    <a:pt x="0" y="268087"/>
                  </a:moveTo>
                  <a:lnTo>
                    <a:pt x="268087" y="0"/>
                  </a:lnTo>
                </a:path>
              </a:pathLst>
            </a:custGeom>
            <a:noFill/>
            <a:ln w="12333" cap="flat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46" name="标题 1"/>
            <p:cNvSpPr txBox="1"/>
            <p:nvPr/>
          </p:nvSpPr>
          <p:spPr>
            <a:xfrm>
              <a:off x="8905928" y="2159467"/>
              <a:ext cx="153888" cy="153888"/>
            </a:xfrm>
            <a:custGeom>
              <a:avLst/>
              <a:gdLst>
                <a:gd name="connsiteX0" fmla="*/ 0 w 268087"/>
                <a:gd name="connsiteY0" fmla="*/ 268087 h 268087"/>
                <a:gd name="connsiteX1" fmla="*/ 268087 w 268087"/>
                <a:gd name="connsiteY1" fmla="*/ 0 h 268087"/>
              </a:gdLst>
              <a:ahLst/>
              <a:cxnLst/>
              <a:rect l="l" t="t" r="r" b="b"/>
              <a:pathLst>
                <a:path w="268087" h="268087">
                  <a:moveTo>
                    <a:pt x="0" y="268087"/>
                  </a:moveTo>
                  <a:lnTo>
                    <a:pt x="268087" y="0"/>
                  </a:lnTo>
                </a:path>
              </a:pathLst>
            </a:custGeom>
            <a:noFill/>
            <a:ln w="12333" cap="flat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47" name="标题 1"/>
            <p:cNvSpPr txBox="1"/>
            <p:nvPr/>
          </p:nvSpPr>
          <p:spPr>
            <a:xfrm>
              <a:off x="9001218" y="2159467"/>
              <a:ext cx="153888" cy="153888"/>
            </a:xfrm>
            <a:custGeom>
              <a:avLst/>
              <a:gdLst>
                <a:gd name="connsiteX0" fmla="*/ 0 w 268087"/>
                <a:gd name="connsiteY0" fmla="*/ 268087 h 268087"/>
                <a:gd name="connsiteX1" fmla="*/ 268087 w 268087"/>
                <a:gd name="connsiteY1" fmla="*/ 0 h 268087"/>
              </a:gdLst>
              <a:ahLst/>
              <a:cxnLst/>
              <a:rect l="l" t="t" r="r" b="b"/>
              <a:pathLst>
                <a:path w="268087" h="268087">
                  <a:moveTo>
                    <a:pt x="0" y="268087"/>
                  </a:moveTo>
                  <a:lnTo>
                    <a:pt x="268087" y="0"/>
                  </a:lnTo>
                </a:path>
              </a:pathLst>
            </a:custGeom>
            <a:noFill/>
            <a:ln w="12333" cap="flat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48" name="标题 1"/>
            <p:cNvSpPr txBox="1"/>
            <p:nvPr/>
          </p:nvSpPr>
          <p:spPr>
            <a:xfrm>
              <a:off x="9096508" y="2159467"/>
              <a:ext cx="153888" cy="153888"/>
            </a:xfrm>
            <a:custGeom>
              <a:avLst/>
              <a:gdLst>
                <a:gd name="connsiteX0" fmla="*/ 0 w 268087"/>
                <a:gd name="connsiteY0" fmla="*/ 268087 h 268087"/>
                <a:gd name="connsiteX1" fmla="*/ 268087 w 268087"/>
                <a:gd name="connsiteY1" fmla="*/ 0 h 268087"/>
              </a:gdLst>
              <a:ahLst/>
              <a:cxnLst/>
              <a:rect l="l" t="t" r="r" b="b"/>
              <a:pathLst>
                <a:path w="268087" h="268087">
                  <a:moveTo>
                    <a:pt x="0" y="268087"/>
                  </a:moveTo>
                  <a:lnTo>
                    <a:pt x="268087" y="0"/>
                  </a:lnTo>
                </a:path>
              </a:pathLst>
            </a:custGeom>
            <a:noFill/>
            <a:ln w="12333" cap="flat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49" name="标题 1"/>
            <p:cNvSpPr txBox="1"/>
            <p:nvPr/>
          </p:nvSpPr>
          <p:spPr>
            <a:xfrm>
              <a:off x="9191798" y="2159467"/>
              <a:ext cx="153888" cy="153888"/>
            </a:xfrm>
            <a:custGeom>
              <a:avLst/>
              <a:gdLst>
                <a:gd name="connsiteX0" fmla="*/ 0 w 268087"/>
                <a:gd name="connsiteY0" fmla="*/ 268087 h 268087"/>
                <a:gd name="connsiteX1" fmla="*/ 268087 w 268087"/>
                <a:gd name="connsiteY1" fmla="*/ 0 h 268087"/>
              </a:gdLst>
              <a:ahLst/>
              <a:cxnLst/>
              <a:rect l="l" t="t" r="r" b="b"/>
              <a:pathLst>
                <a:path w="268087" h="268087">
                  <a:moveTo>
                    <a:pt x="0" y="268087"/>
                  </a:moveTo>
                  <a:lnTo>
                    <a:pt x="268087" y="0"/>
                  </a:lnTo>
                </a:path>
              </a:pathLst>
            </a:custGeom>
            <a:noFill/>
            <a:ln w="12333" cap="flat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50" name="标题 1"/>
            <p:cNvSpPr txBox="1"/>
            <p:nvPr/>
          </p:nvSpPr>
          <p:spPr>
            <a:xfrm>
              <a:off x="9287088" y="2159467"/>
              <a:ext cx="153888" cy="153888"/>
            </a:xfrm>
            <a:custGeom>
              <a:avLst/>
              <a:gdLst>
                <a:gd name="connsiteX0" fmla="*/ 0 w 268087"/>
                <a:gd name="connsiteY0" fmla="*/ 268087 h 268087"/>
                <a:gd name="connsiteX1" fmla="*/ 268087 w 268087"/>
                <a:gd name="connsiteY1" fmla="*/ 0 h 268087"/>
              </a:gdLst>
              <a:ahLst/>
              <a:cxnLst/>
              <a:rect l="l" t="t" r="r" b="b"/>
              <a:pathLst>
                <a:path w="268087" h="268087">
                  <a:moveTo>
                    <a:pt x="0" y="268087"/>
                  </a:moveTo>
                  <a:lnTo>
                    <a:pt x="268087" y="0"/>
                  </a:lnTo>
                </a:path>
              </a:pathLst>
            </a:custGeom>
            <a:noFill/>
            <a:ln w="12333" cap="flat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51" name="标题 1"/>
            <p:cNvSpPr txBox="1"/>
            <p:nvPr/>
          </p:nvSpPr>
          <p:spPr>
            <a:xfrm>
              <a:off x="9382379" y="2159467"/>
              <a:ext cx="153888" cy="153888"/>
            </a:xfrm>
            <a:custGeom>
              <a:avLst/>
              <a:gdLst>
                <a:gd name="connsiteX0" fmla="*/ 0 w 268087"/>
                <a:gd name="connsiteY0" fmla="*/ 268087 h 268087"/>
                <a:gd name="connsiteX1" fmla="*/ 268087 w 268087"/>
                <a:gd name="connsiteY1" fmla="*/ 0 h 268087"/>
              </a:gdLst>
              <a:ahLst/>
              <a:cxnLst/>
              <a:rect l="l" t="t" r="r" b="b"/>
              <a:pathLst>
                <a:path w="268087" h="268087">
                  <a:moveTo>
                    <a:pt x="0" y="268087"/>
                  </a:moveTo>
                  <a:lnTo>
                    <a:pt x="268087" y="0"/>
                  </a:lnTo>
                </a:path>
              </a:pathLst>
            </a:custGeom>
            <a:noFill/>
            <a:ln w="12333" cap="flat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85187" y="1130300"/>
            <a:ext cx="3251237" cy="4961313"/>
          </a:xfrm>
          <a:prstGeom prst="roundRect">
            <a:avLst>
              <a:gd name="adj" fmla="val 3338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63500" sx="102000" sy="102000" algn="ctr" rotWithShape="0">
              <a:schemeClr val="bg1">
                <a:lumMod val="8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85187" y="1139655"/>
            <a:ext cx="3251236" cy="1740023"/>
          </a:xfrm>
          <a:custGeom>
            <a:avLst/>
            <a:gdLst>
              <a:gd name="connsiteX0" fmla="*/ 11255 w 2733536"/>
              <a:gd name="connsiteY0" fmla="*/ 0 h 2192644"/>
              <a:gd name="connsiteX1" fmla="*/ 2721353 w 2733536"/>
              <a:gd name="connsiteY1" fmla="*/ 0 h 2192644"/>
              <a:gd name="connsiteX2" fmla="*/ 2724178 w 2733536"/>
              <a:gd name="connsiteY2" fmla="*/ 7657 h 2192644"/>
              <a:gd name="connsiteX3" fmla="*/ 2733407 w 2733536"/>
              <a:gd name="connsiteY3" fmla="*/ 91747 h 2192644"/>
              <a:gd name="connsiteX4" fmla="*/ 2733407 w 2733536"/>
              <a:gd name="connsiteY4" fmla="*/ 1252817 h 2192644"/>
              <a:gd name="connsiteX5" fmla="*/ 2692754 w 2733536"/>
              <a:gd name="connsiteY5" fmla="*/ 1422722 h 2192644"/>
              <a:gd name="connsiteX6" fmla="*/ 2574214 w 2733536"/>
              <a:gd name="connsiteY6" fmla="*/ 1548183 h 2192644"/>
              <a:gd name="connsiteX7" fmla="*/ 1553068 w 2733536"/>
              <a:gd name="connsiteY7" fmla="*/ 2141165 h 2192644"/>
              <a:gd name="connsiteX8" fmla="*/ 1364999 w 2733536"/>
              <a:gd name="connsiteY8" fmla="*/ 2192644 h 2192644"/>
              <a:gd name="connsiteX9" fmla="*/ 1175664 w 2733536"/>
              <a:gd name="connsiteY9" fmla="*/ 2141165 h 2192644"/>
              <a:gd name="connsiteX10" fmla="*/ 177567 w 2733536"/>
              <a:gd name="connsiteY10" fmla="*/ 1562812 h 2192644"/>
              <a:gd name="connsiteX11" fmla="*/ 52314 w 2733536"/>
              <a:gd name="connsiteY11" fmla="*/ 1428911 h 2192644"/>
              <a:gd name="connsiteX12" fmla="*/ 11 w 2733536"/>
              <a:gd name="connsiteY12" fmla="*/ 1228625 h 2192644"/>
              <a:gd name="connsiteX13" fmla="*/ 11 w 2733536"/>
              <a:gd name="connsiteY13" fmla="*/ 74027 h 2192644"/>
            </a:gdLst>
            <a:ahLst/>
            <a:cxnLst/>
            <a:rect l="l" t="t" r="r" b="b"/>
            <a:pathLst>
              <a:path w="2733536" h="2192644">
                <a:moveTo>
                  <a:pt x="11255" y="0"/>
                </a:moveTo>
                <a:lnTo>
                  <a:pt x="2721353" y="0"/>
                </a:lnTo>
                <a:lnTo>
                  <a:pt x="2724178" y="7657"/>
                </a:lnTo>
                <a:cubicBezTo>
                  <a:pt x="2730653" y="35101"/>
                  <a:pt x="2733787" y="63337"/>
                  <a:pt x="2733407" y="91747"/>
                </a:cubicBezTo>
                <a:lnTo>
                  <a:pt x="2733407" y="1252817"/>
                </a:lnTo>
                <a:cubicBezTo>
                  <a:pt x="2735054" y="1312031"/>
                  <a:pt x="2720996" y="1370683"/>
                  <a:pt x="2692754" y="1422722"/>
                </a:cubicBezTo>
                <a:cubicBezTo>
                  <a:pt x="2664764" y="1474201"/>
                  <a:pt x="2623986" y="1517380"/>
                  <a:pt x="2574214" y="1548183"/>
                </a:cubicBezTo>
                <a:lnTo>
                  <a:pt x="1553068" y="2141165"/>
                </a:lnTo>
                <a:cubicBezTo>
                  <a:pt x="1496077" y="2174782"/>
                  <a:pt x="1431109" y="2192644"/>
                  <a:pt x="1364999" y="2192644"/>
                </a:cubicBezTo>
                <a:cubicBezTo>
                  <a:pt x="1298384" y="2192784"/>
                  <a:pt x="1233033" y="2175062"/>
                  <a:pt x="1175664" y="2141165"/>
                </a:cubicBezTo>
                <a:lnTo>
                  <a:pt x="177567" y="1562812"/>
                </a:lnTo>
                <a:cubicBezTo>
                  <a:pt x="125895" y="1528633"/>
                  <a:pt x="83090" y="1482641"/>
                  <a:pt x="52314" y="1428911"/>
                </a:cubicBezTo>
                <a:cubicBezTo>
                  <a:pt x="17613" y="1368010"/>
                  <a:pt x="-497" y="1298811"/>
                  <a:pt x="11" y="1228625"/>
                </a:cubicBezTo>
                <a:lnTo>
                  <a:pt x="11" y="74027"/>
                </a:lnTo>
                <a:close/>
              </a:path>
            </a:pathLst>
          </a:custGeom>
          <a:solidFill>
            <a:schemeClr val="accent1"/>
          </a:solidFill>
          <a:ln w="76200" cap="sq">
            <a:noFill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92205" y="3022913"/>
            <a:ext cx="3037200" cy="290021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农户可以通过系统查看和管理猪的品种、猪舍面积、环境条件等基础信息，同时跟踪生猪的健康记录、成长登记、疾病登记等动态数据。
系统提供全面的生猪数据查询和管理功能，农户可以轻松查看生猪的品种、生长阶段、健康记录等详细信息，实现精准养殖管理。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787889" y="1180782"/>
            <a:ext cx="3045832" cy="1009935"/>
          </a:xfrm>
          <a:prstGeom prst="rect">
            <a:avLst/>
          </a:prstGeom>
          <a:noFill/>
          <a:ln>
            <a:noFill/>
          </a:ln>
        </p:spPr>
        <p:txBody>
          <a:bodyPr vert="horz" wrap="none" lIns="91440" tIns="45720" rIns="91440" bIns="4572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生猪信息管理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H="1" flipV="1">
            <a:off x="2093828" y="2197234"/>
            <a:ext cx="433955" cy="459556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485727" y="1130300"/>
            <a:ext cx="3251237" cy="4961313"/>
          </a:xfrm>
          <a:prstGeom prst="roundRect">
            <a:avLst>
              <a:gd name="adj" fmla="val 3338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63500" sx="102000" sy="102000" algn="ctr" rotWithShape="0">
              <a:schemeClr val="bg1">
                <a:lumMod val="8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485727" y="1139655"/>
            <a:ext cx="3251236" cy="1740023"/>
          </a:xfrm>
          <a:custGeom>
            <a:avLst/>
            <a:gdLst>
              <a:gd name="connsiteX0" fmla="*/ 11255 w 2733536"/>
              <a:gd name="connsiteY0" fmla="*/ 0 h 2192644"/>
              <a:gd name="connsiteX1" fmla="*/ 2721353 w 2733536"/>
              <a:gd name="connsiteY1" fmla="*/ 0 h 2192644"/>
              <a:gd name="connsiteX2" fmla="*/ 2724178 w 2733536"/>
              <a:gd name="connsiteY2" fmla="*/ 7657 h 2192644"/>
              <a:gd name="connsiteX3" fmla="*/ 2733407 w 2733536"/>
              <a:gd name="connsiteY3" fmla="*/ 91747 h 2192644"/>
              <a:gd name="connsiteX4" fmla="*/ 2733407 w 2733536"/>
              <a:gd name="connsiteY4" fmla="*/ 1252817 h 2192644"/>
              <a:gd name="connsiteX5" fmla="*/ 2692754 w 2733536"/>
              <a:gd name="connsiteY5" fmla="*/ 1422722 h 2192644"/>
              <a:gd name="connsiteX6" fmla="*/ 2574214 w 2733536"/>
              <a:gd name="connsiteY6" fmla="*/ 1548183 h 2192644"/>
              <a:gd name="connsiteX7" fmla="*/ 1553068 w 2733536"/>
              <a:gd name="connsiteY7" fmla="*/ 2141165 h 2192644"/>
              <a:gd name="connsiteX8" fmla="*/ 1364999 w 2733536"/>
              <a:gd name="connsiteY8" fmla="*/ 2192644 h 2192644"/>
              <a:gd name="connsiteX9" fmla="*/ 1175664 w 2733536"/>
              <a:gd name="connsiteY9" fmla="*/ 2141165 h 2192644"/>
              <a:gd name="connsiteX10" fmla="*/ 177567 w 2733536"/>
              <a:gd name="connsiteY10" fmla="*/ 1562812 h 2192644"/>
              <a:gd name="connsiteX11" fmla="*/ 52314 w 2733536"/>
              <a:gd name="connsiteY11" fmla="*/ 1428911 h 2192644"/>
              <a:gd name="connsiteX12" fmla="*/ 11 w 2733536"/>
              <a:gd name="connsiteY12" fmla="*/ 1228625 h 2192644"/>
              <a:gd name="connsiteX13" fmla="*/ 11 w 2733536"/>
              <a:gd name="connsiteY13" fmla="*/ 74027 h 2192644"/>
            </a:gdLst>
            <a:ahLst/>
            <a:cxnLst/>
            <a:rect l="l" t="t" r="r" b="b"/>
            <a:pathLst>
              <a:path w="2733536" h="2192644">
                <a:moveTo>
                  <a:pt x="11255" y="0"/>
                </a:moveTo>
                <a:lnTo>
                  <a:pt x="2721353" y="0"/>
                </a:lnTo>
                <a:lnTo>
                  <a:pt x="2724178" y="7657"/>
                </a:lnTo>
                <a:cubicBezTo>
                  <a:pt x="2730653" y="35101"/>
                  <a:pt x="2733787" y="63337"/>
                  <a:pt x="2733407" y="91747"/>
                </a:cubicBezTo>
                <a:lnTo>
                  <a:pt x="2733407" y="1252817"/>
                </a:lnTo>
                <a:cubicBezTo>
                  <a:pt x="2735054" y="1312031"/>
                  <a:pt x="2720996" y="1370683"/>
                  <a:pt x="2692754" y="1422722"/>
                </a:cubicBezTo>
                <a:cubicBezTo>
                  <a:pt x="2664764" y="1474201"/>
                  <a:pt x="2623986" y="1517380"/>
                  <a:pt x="2574214" y="1548183"/>
                </a:cubicBezTo>
                <a:lnTo>
                  <a:pt x="1553068" y="2141165"/>
                </a:lnTo>
                <a:cubicBezTo>
                  <a:pt x="1496077" y="2174782"/>
                  <a:pt x="1431109" y="2192644"/>
                  <a:pt x="1364999" y="2192644"/>
                </a:cubicBezTo>
                <a:cubicBezTo>
                  <a:pt x="1298384" y="2192784"/>
                  <a:pt x="1233033" y="2175062"/>
                  <a:pt x="1175664" y="2141165"/>
                </a:cubicBezTo>
                <a:lnTo>
                  <a:pt x="177567" y="1562812"/>
                </a:lnTo>
                <a:cubicBezTo>
                  <a:pt x="125895" y="1528633"/>
                  <a:pt x="83090" y="1482641"/>
                  <a:pt x="52314" y="1428911"/>
                </a:cubicBezTo>
                <a:cubicBezTo>
                  <a:pt x="17613" y="1368010"/>
                  <a:pt x="-497" y="1298811"/>
                  <a:pt x="11" y="1228625"/>
                </a:cubicBezTo>
                <a:lnTo>
                  <a:pt x="11" y="74027"/>
                </a:lnTo>
                <a:close/>
              </a:path>
            </a:pathLst>
          </a:custGeom>
          <a:solidFill>
            <a:schemeClr val="accent2"/>
          </a:solidFill>
          <a:ln w="76200" cap="sq">
            <a:noFill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592745" y="3022913"/>
            <a:ext cx="3037200" cy="290021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系统涵盖了饲料管理的全流程，从饲料种类的登记、饲料入库到出库的精准记录，确保饲料供应的科学性和高效性。
系统还设置了治污模块，帮助养殖户规范养殖废弃物处理，减少环境污染，实现绿色养殖。同时，制定了详细的防疫计划和动物检疫流程，保障生猪的健康安全。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588429" y="1180782"/>
            <a:ext cx="3045832" cy="1009935"/>
          </a:xfrm>
          <a:prstGeom prst="rect">
            <a:avLst/>
          </a:prstGeom>
          <a:noFill/>
          <a:ln>
            <a:noFill/>
          </a:ln>
        </p:spPr>
        <p:txBody>
          <a:bodyPr vert="horz" wrap="none" lIns="91440" tIns="45720" rIns="91440" bIns="4572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饲料与防疫管理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895623" y="2211289"/>
            <a:ext cx="431445" cy="431445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80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405022 w 720001"/>
              <a:gd name="connsiteY7" fmla="*/ 0 h 720001"/>
              <a:gd name="connsiteX8" fmla="*/ 720001 w 720001"/>
              <a:gd name="connsiteY8" fmla="*/ 314979 h 720001"/>
              <a:gd name="connsiteX9" fmla="*/ 405022 w 720001"/>
              <a:gd name="connsiteY9" fmla="*/ 314979 h 720001"/>
              <a:gd name="connsiteX10" fmla="*/ 360000 w 720001"/>
              <a:gd name="connsiteY10" fmla="*/ 0 h 720001"/>
              <a:gd name="connsiteX11" fmla="*/ 360000 w 720001"/>
              <a:gd name="connsiteY11" fmla="*/ 360000 h 720001"/>
              <a:gd name="connsiteX12" fmla="*/ 720000 w 720001"/>
              <a:gd name="connsiteY12" fmla="*/ 360000 h 720001"/>
              <a:gd name="connsiteX13" fmla="*/ 360000 w 720001"/>
              <a:gd name="connsiteY13" fmla="*/ 720001 h 720001"/>
              <a:gd name="connsiteX14" fmla="*/ 0 w 720001"/>
              <a:gd name="connsiteY14" fmla="*/ 360000 h 720001"/>
              <a:gd name="connsiteX15" fmla="*/ 360000 w 720001"/>
              <a:gd name="connsiteY15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80"/>
                </a:cubicBezTo>
                <a:cubicBezTo>
                  <a:pt x="566806" y="104878"/>
                  <a:pt x="538699" y="85967"/>
                  <a:pt x="507383" y="72694"/>
                </a:cubicBezTo>
                <a:cubicBezTo>
                  <a:pt x="491075" y="65755"/>
                  <a:pt x="474246" y="60637"/>
                  <a:pt x="457070" y="57166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0" y="360000"/>
                </a:lnTo>
                <a:cubicBezTo>
                  <a:pt x="720000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286267" y="1139655"/>
            <a:ext cx="3251237" cy="4961313"/>
          </a:xfrm>
          <a:prstGeom prst="roundRect">
            <a:avLst>
              <a:gd name="adj" fmla="val 3338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63500" sx="102000" sy="102000" algn="ctr" rotWithShape="0">
              <a:schemeClr val="bg1">
                <a:lumMod val="8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286267" y="1149010"/>
            <a:ext cx="3251236" cy="1740023"/>
          </a:xfrm>
          <a:custGeom>
            <a:avLst/>
            <a:gdLst>
              <a:gd name="connsiteX0" fmla="*/ 11255 w 2733536"/>
              <a:gd name="connsiteY0" fmla="*/ 0 h 2192644"/>
              <a:gd name="connsiteX1" fmla="*/ 2721353 w 2733536"/>
              <a:gd name="connsiteY1" fmla="*/ 0 h 2192644"/>
              <a:gd name="connsiteX2" fmla="*/ 2724178 w 2733536"/>
              <a:gd name="connsiteY2" fmla="*/ 7657 h 2192644"/>
              <a:gd name="connsiteX3" fmla="*/ 2733407 w 2733536"/>
              <a:gd name="connsiteY3" fmla="*/ 91747 h 2192644"/>
              <a:gd name="connsiteX4" fmla="*/ 2733407 w 2733536"/>
              <a:gd name="connsiteY4" fmla="*/ 1252817 h 2192644"/>
              <a:gd name="connsiteX5" fmla="*/ 2692754 w 2733536"/>
              <a:gd name="connsiteY5" fmla="*/ 1422722 h 2192644"/>
              <a:gd name="connsiteX6" fmla="*/ 2574214 w 2733536"/>
              <a:gd name="connsiteY6" fmla="*/ 1548183 h 2192644"/>
              <a:gd name="connsiteX7" fmla="*/ 1553068 w 2733536"/>
              <a:gd name="connsiteY7" fmla="*/ 2141165 h 2192644"/>
              <a:gd name="connsiteX8" fmla="*/ 1364999 w 2733536"/>
              <a:gd name="connsiteY8" fmla="*/ 2192644 h 2192644"/>
              <a:gd name="connsiteX9" fmla="*/ 1175664 w 2733536"/>
              <a:gd name="connsiteY9" fmla="*/ 2141165 h 2192644"/>
              <a:gd name="connsiteX10" fmla="*/ 177567 w 2733536"/>
              <a:gd name="connsiteY10" fmla="*/ 1562812 h 2192644"/>
              <a:gd name="connsiteX11" fmla="*/ 52314 w 2733536"/>
              <a:gd name="connsiteY11" fmla="*/ 1428911 h 2192644"/>
              <a:gd name="connsiteX12" fmla="*/ 11 w 2733536"/>
              <a:gd name="connsiteY12" fmla="*/ 1228625 h 2192644"/>
              <a:gd name="connsiteX13" fmla="*/ 11 w 2733536"/>
              <a:gd name="connsiteY13" fmla="*/ 74027 h 2192644"/>
            </a:gdLst>
            <a:ahLst/>
            <a:cxnLst/>
            <a:rect l="l" t="t" r="r" b="b"/>
            <a:pathLst>
              <a:path w="2733536" h="2192644">
                <a:moveTo>
                  <a:pt x="11255" y="0"/>
                </a:moveTo>
                <a:lnTo>
                  <a:pt x="2721353" y="0"/>
                </a:lnTo>
                <a:lnTo>
                  <a:pt x="2724178" y="7657"/>
                </a:lnTo>
                <a:cubicBezTo>
                  <a:pt x="2730653" y="35101"/>
                  <a:pt x="2733787" y="63337"/>
                  <a:pt x="2733407" y="91747"/>
                </a:cubicBezTo>
                <a:lnTo>
                  <a:pt x="2733407" y="1252817"/>
                </a:lnTo>
                <a:cubicBezTo>
                  <a:pt x="2735054" y="1312031"/>
                  <a:pt x="2720996" y="1370683"/>
                  <a:pt x="2692754" y="1422722"/>
                </a:cubicBezTo>
                <a:cubicBezTo>
                  <a:pt x="2664764" y="1474201"/>
                  <a:pt x="2623986" y="1517380"/>
                  <a:pt x="2574214" y="1548183"/>
                </a:cubicBezTo>
                <a:lnTo>
                  <a:pt x="1553068" y="2141165"/>
                </a:lnTo>
                <a:cubicBezTo>
                  <a:pt x="1496077" y="2174782"/>
                  <a:pt x="1431109" y="2192644"/>
                  <a:pt x="1364999" y="2192644"/>
                </a:cubicBezTo>
                <a:cubicBezTo>
                  <a:pt x="1298384" y="2192784"/>
                  <a:pt x="1233033" y="2175062"/>
                  <a:pt x="1175664" y="2141165"/>
                </a:cubicBezTo>
                <a:lnTo>
                  <a:pt x="177567" y="1562812"/>
                </a:lnTo>
                <a:cubicBezTo>
                  <a:pt x="125895" y="1528633"/>
                  <a:pt x="83090" y="1482641"/>
                  <a:pt x="52314" y="1428911"/>
                </a:cubicBezTo>
                <a:cubicBezTo>
                  <a:pt x="17613" y="1368010"/>
                  <a:pt x="-497" y="1298811"/>
                  <a:pt x="11" y="1228625"/>
                </a:cubicBezTo>
                <a:lnTo>
                  <a:pt x="11" y="74027"/>
                </a:lnTo>
                <a:close/>
              </a:path>
            </a:pathLst>
          </a:custGeom>
          <a:solidFill>
            <a:schemeClr val="accent1"/>
          </a:solidFill>
          <a:ln w="76200" cap="sq">
            <a:noFill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393285" y="3032268"/>
            <a:ext cx="3037200" cy="290021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个人中心为用户提供了个性化的操作界面，方便用户根据自身需求进行操作和查询。农户还可通过“我的收藏”快速访问常用功能，并随时修改密码，确保账户安全。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388969" y="1190137"/>
            <a:ext cx="3045832" cy="1009935"/>
          </a:xfrm>
          <a:prstGeom prst="rect">
            <a:avLst/>
          </a:prstGeom>
          <a:noFill/>
          <a:ln>
            <a:noFill/>
          </a:ln>
        </p:spPr>
        <p:txBody>
          <a:bodyPr vert="horz" wrap="none" lIns="91440" tIns="45720" rIns="91440" bIns="4572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个性化服务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9710601" y="2208972"/>
            <a:ext cx="402568" cy="436077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rgbClr val="FFFFFF">
              <a:alpha val="100000"/>
            </a:srgbClr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0" y="175260"/>
            <a:ext cx="8327425" cy="620632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742776" y="587097"/>
            <a:ext cx="208231" cy="208795"/>
          </a:xfrm>
          <a:prstGeom prst="rect">
            <a:avLst/>
          </a:prstGeom>
          <a:solidFill>
            <a:schemeClr val="accent1">
              <a:alpha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535452" y="176388"/>
            <a:ext cx="208231" cy="413840"/>
          </a:xfrm>
          <a:prstGeom prst="rect">
            <a:avLst/>
          </a:prstGeom>
          <a:solidFill>
            <a:schemeClr val="accent1">
              <a:alpha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743620" y="175022"/>
            <a:ext cx="209004" cy="207106"/>
          </a:xfrm>
          <a:prstGeom prst="rect">
            <a:avLst/>
          </a:prstGeom>
          <a:solidFill>
            <a:schemeClr val="accent1">
              <a:alpha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9161592" y="170358"/>
            <a:ext cx="208231" cy="208795"/>
          </a:xfrm>
          <a:prstGeom prst="rect">
            <a:avLst/>
          </a:prstGeom>
          <a:solidFill>
            <a:schemeClr val="accent1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8951946" y="379973"/>
            <a:ext cx="208231" cy="208795"/>
          </a:xfrm>
          <a:prstGeom prst="rect">
            <a:avLst/>
          </a:prstGeom>
          <a:solidFill>
            <a:schemeClr val="accent1">
              <a:alpha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8327037" y="175184"/>
            <a:ext cx="208231" cy="621268"/>
          </a:xfrm>
          <a:prstGeom prst="rect">
            <a:avLst/>
          </a:prstGeom>
          <a:solidFill>
            <a:schemeClr val="accent1">
              <a:alpha val="9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340170" y="242328"/>
            <a:ext cx="7985452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农户端功能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alphaModFix amt="100000"/>
          </a:blip>
          <a:srcRect l="36667" t="1476" r="29311" b="1510"/>
          <a:stretch>
            <a:fillRect/>
          </a:stretch>
        </p:blipFill>
        <p:spPr>
          <a:xfrm>
            <a:off x="4649650" y="1322100"/>
            <a:ext cx="2880000" cy="4620200"/>
          </a:xfrm>
          <a:custGeom>
            <a:avLst/>
            <a:gdLst/>
            <a:ahLst/>
            <a:cxnLst/>
            <a:rect l="l" t="t" r="r" b="b"/>
            <a:pathLst>
              <a:path w="2880000" h="4620200">
                <a:moveTo>
                  <a:pt x="288288" y="0"/>
                </a:moveTo>
                <a:lnTo>
                  <a:pt x="2591712" y="0"/>
                </a:lnTo>
                <a:cubicBezTo>
                  <a:pt x="2750929" y="0"/>
                  <a:pt x="2880000" y="129071"/>
                  <a:pt x="2880000" y="288288"/>
                </a:cubicBezTo>
                <a:lnTo>
                  <a:pt x="2880000" y="4331912"/>
                </a:lnTo>
                <a:cubicBezTo>
                  <a:pt x="2880000" y="4491129"/>
                  <a:pt x="2750929" y="4620200"/>
                  <a:pt x="2591712" y="4620200"/>
                </a:cubicBezTo>
                <a:lnTo>
                  <a:pt x="288288" y="4620200"/>
                </a:lnTo>
                <a:cubicBezTo>
                  <a:pt x="129071" y="4620200"/>
                  <a:pt x="0" y="4491129"/>
                  <a:pt x="0" y="4331912"/>
                </a:cubicBezTo>
                <a:lnTo>
                  <a:pt x="0" y="288288"/>
                </a:lnTo>
                <a:cubicBezTo>
                  <a:pt x="0" y="129071"/>
                  <a:pt x="129071" y="0"/>
                  <a:pt x="2882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480035" y="2246628"/>
            <a:ext cx="396000" cy="396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0400" y="2871338"/>
            <a:ext cx="3600000" cy="215445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管理员可以通过系统对农户、猪的品种、猪舍面积、生猪信息等进行全面管理，包括数据的查询、修改、删除等操作，确保系统内数据的准确性和完整性。
系统支持数据的统计分析功能，管理员可以生成各类报表，如生猪生长数据报表、饲料消耗报表等，为养殖决策提供数据支持。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0400" y="2231841"/>
            <a:ext cx="3600000" cy="6201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数据管理与分析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779559" y="2246628"/>
            <a:ext cx="396000" cy="396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7959924" y="2878108"/>
            <a:ext cx="3600000" cy="215445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系统管理模块为管理员提供了权限分配、数据备份与恢复等功能，确保系统的稳定运行和数据安全。
管理员可以通过系统对首页轮播图进行增删改查操作，以及对通知公告进行管理，发布、编辑、删除公告，并对公告进行分类管理。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959924" y="2231841"/>
            <a:ext cx="3600000" cy="6201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系统设置与维护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0" y="175260"/>
            <a:ext cx="8327425" cy="620632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742776" y="587097"/>
            <a:ext cx="208231" cy="208795"/>
          </a:xfrm>
          <a:prstGeom prst="rect">
            <a:avLst/>
          </a:prstGeom>
          <a:solidFill>
            <a:schemeClr val="accent1">
              <a:alpha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535452" y="176388"/>
            <a:ext cx="208231" cy="413840"/>
          </a:xfrm>
          <a:prstGeom prst="rect">
            <a:avLst/>
          </a:prstGeom>
          <a:solidFill>
            <a:schemeClr val="accent1">
              <a:alpha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743620" y="175022"/>
            <a:ext cx="209004" cy="207106"/>
          </a:xfrm>
          <a:prstGeom prst="rect">
            <a:avLst/>
          </a:prstGeom>
          <a:solidFill>
            <a:schemeClr val="accent1">
              <a:alpha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9161592" y="170358"/>
            <a:ext cx="208231" cy="208795"/>
          </a:xfrm>
          <a:prstGeom prst="rect">
            <a:avLst/>
          </a:prstGeom>
          <a:solidFill>
            <a:schemeClr val="accent1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951946" y="379973"/>
            <a:ext cx="208231" cy="208795"/>
          </a:xfrm>
          <a:prstGeom prst="rect">
            <a:avLst/>
          </a:prstGeom>
          <a:solidFill>
            <a:schemeClr val="accent1">
              <a:alpha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327037" y="175184"/>
            <a:ext cx="208231" cy="621268"/>
          </a:xfrm>
          <a:prstGeom prst="rect">
            <a:avLst/>
          </a:prstGeom>
          <a:solidFill>
            <a:schemeClr val="accent1">
              <a:alpha val="9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40170" y="242328"/>
            <a:ext cx="7985452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管理员端功能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20000"/>
          </a:blip>
          <a:srcRect l="4643" r="4643"/>
          <a:stretch>
            <a:fillRect/>
          </a:stretch>
        </p:blipFill>
        <p:spPr>
          <a:xfrm flipH="1">
            <a:off x="-14514" y="0"/>
            <a:ext cx="11087271" cy="6858000"/>
          </a:xfrm>
          <a:custGeom>
            <a:avLst/>
            <a:gdLst>
              <a:gd name="connsiteX0" fmla="*/ 0 w 11087271"/>
              <a:gd name="connsiteY0" fmla="*/ 0 h 6858000"/>
              <a:gd name="connsiteX1" fmla="*/ 11087271 w 11087271"/>
              <a:gd name="connsiteY1" fmla="*/ 0 h 6858000"/>
              <a:gd name="connsiteX2" fmla="*/ 11087271 w 11087271"/>
              <a:gd name="connsiteY2" fmla="*/ 6858000 h 6858000"/>
              <a:gd name="connsiteX3" fmla="*/ 0 w 11087271"/>
              <a:gd name="connsiteY3" fmla="*/ 6858000 h 6858000"/>
            </a:gdLst>
            <a:ahLst/>
            <a:cxnLst/>
            <a:rect l="l" t="t" r="r" b="b"/>
            <a:pathLst>
              <a:path w="11087271" h="6858000">
                <a:moveTo>
                  <a:pt x="0" y="0"/>
                </a:moveTo>
                <a:lnTo>
                  <a:pt x="11087271" y="0"/>
                </a:lnTo>
                <a:lnTo>
                  <a:pt x="11087271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flipH="1">
            <a:off x="-14514" y="0"/>
            <a:ext cx="6747019" cy="6858000"/>
          </a:xfrm>
          <a:custGeom>
            <a:avLst/>
            <a:gdLst>
              <a:gd name="connsiteX0" fmla="*/ 3340825 w 6747019"/>
              <a:gd name="connsiteY0" fmla="*/ 0 h 5201796"/>
              <a:gd name="connsiteX1" fmla="*/ 6747019 w 6747019"/>
              <a:gd name="connsiteY1" fmla="*/ 0 h 5201796"/>
              <a:gd name="connsiteX2" fmla="*/ 6747019 w 6747019"/>
              <a:gd name="connsiteY2" fmla="*/ 5201796 h 5201796"/>
              <a:gd name="connsiteX3" fmla="*/ 29478 w 6747019"/>
              <a:gd name="connsiteY3" fmla="*/ 5201796 h 5201796"/>
              <a:gd name="connsiteX4" fmla="*/ 19997 w 6747019"/>
              <a:gd name="connsiteY4" fmla="*/ 5161908 h 5201796"/>
              <a:gd name="connsiteX5" fmla="*/ 40526 w 6747019"/>
              <a:gd name="connsiteY5" fmla="*/ 4666597 h 5201796"/>
              <a:gd name="connsiteX6" fmla="*/ 3429052 w 6747019"/>
              <a:gd name="connsiteY6" fmla="*/ 2421237 h 5201796"/>
              <a:gd name="connsiteX7" fmla="*/ 1970560 w 6747019"/>
              <a:gd name="connsiteY7" fmla="*/ 1151237 h 5201796"/>
              <a:gd name="connsiteX8" fmla="*/ 3328987 w 6747019"/>
              <a:gd name="connsiteY8" fmla="*/ 7602 h 5201796"/>
            </a:gdLst>
            <a:ahLst/>
            <a:cxnLst/>
            <a:rect l="l" t="t" r="r" b="b"/>
            <a:pathLst>
              <a:path w="6747019" h="5201796">
                <a:moveTo>
                  <a:pt x="3340825" y="0"/>
                </a:moveTo>
                <a:lnTo>
                  <a:pt x="6747019" y="0"/>
                </a:lnTo>
                <a:lnTo>
                  <a:pt x="6747019" y="5201796"/>
                </a:lnTo>
                <a:lnTo>
                  <a:pt x="29478" y="5201796"/>
                </a:lnTo>
                <a:lnTo>
                  <a:pt x="19997" y="5161908"/>
                </a:lnTo>
                <a:cubicBezTo>
                  <a:pt x="-11392" y="4983284"/>
                  <a:pt x="-6765" y="4814552"/>
                  <a:pt x="40526" y="4666597"/>
                </a:cubicBezTo>
                <a:cubicBezTo>
                  <a:pt x="292747" y="3877504"/>
                  <a:pt x="3107379" y="3007130"/>
                  <a:pt x="3429052" y="2421237"/>
                </a:cubicBezTo>
                <a:cubicBezTo>
                  <a:pt x="3750724" y="1835344"/>
                  <a:pt x="1725650" y="1720197"/>
                  <a:pt x="1970560" y="1151237"/>
                </a:cubicBezTo>
                <a:cubicBezTo>
                  <a:pt x="2093015" y="866757"/>
                  <a:pt x="2693410" y="425220"/>
                  <a:pt x="3328987" y="7602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70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-14514" y="0"/>
            <a:ext cx="5491958" cy="6858000"/>
          </a:xfrm>
          <a:custGeom>
            <a:avLst/>
            <a:gdLst>
              <a:gd name="connsiteX0" fmla="*/ 3340824 w 5491958"/>
              <a:gd name="connsiteY0" fmla="*/ 0 h 5201796"/>
              <a:gd name="connsiteX1" fmla="*/ 5491958 w 5491958"/>
              <a:gd name="connsiteY1" fmla="*/ 0 h 5201796"/>
              <a:gd name="connsiteX2" fmla="*/ 5491958 w 5491958"/>
              <a:gd name="connsiteY2" fmla="*/ 5201796 h 5201796"/>
              <a:gd name="connsiteX3" fmla="*/ 29478 w 5491958"/>
              <a:gd name="connsiteY3" fmla="*/ 5201796 h 5201796"/>
              <a:gd name="connsiteX4" fmla="*/ 19997 w 5491958"/>
              <a:gd name="connsiteY4" fmla="*/ 5161908 h 5201796"/>
              <a:gd name="connsiteX5" fmla="*/ 40526 w 5491958"/>
              <a:gd name="connsiteY5" fmla="*/ 4666597 h 5201796"/>
              <a:gd name="connsiteX6" fmla="*/ 3429052 w 5491958"/>
              <a:gd name="connsiteY6" fmla="*/ 2421237 h 5201796"/>
              <a:gd name="connsiteX7" fmla="*/ 1970560 w 5491958"/>
              <a:gd name="connsiteY7" fmla="*/ 1151237 h 5201796"/>
              <a:gd name="connsiteX8" fmla="*/ 3328986 w 5491958"/>
              <a:gd name="connsiteY8" fmla="*/ 7602 h 5201796"/>
            </a:gdLst>
            <a:ahLst/>
            <a:cxnLst/>
            <a:rect l="l" t="t" r="r" b="b"/>
            <a:pathLst>
              <a:path w="5491958" h="5201796">
                <a:moveTo>
                  <a:pt x="3340824" y="0"/>
                </a:moveTo>
                <a:lnTo>
                  <a:pt x="5491958" y="0"/>
                </a:lnTo>
                <a:lnTo>
                  <a:pt x="5491958" y="5201796"/>
                </a:lnTo>
                <a:lnTo>
                  <a:pt x="29478" y="5201796"/>
                </a:lnTo>
                <a:lnTo>
                  <a:pt x="19997" y="5161908"/>
                </a:lnTo>
                <a:cubicBezTo>
                  <a:pt x="-11392" y="4983284"/>
                  <a:pt x="-6765" y="4814552"/>
                  <a:pt x="40526" y="4666597"/>
                </a:cubicBezTo>
                <a:cubicBezTo>
                  <a:pt x="292747" y="3877504"/>
                  <a:pt x="3107379" y="3007130"/>
                  <a:pt x="3429052" y="2421237"/>
                </a:cubicBezTo>
                <a:cubicBezTo>
                  <a:pt x="3750724" y="1835344"/>
                  <a:pt x="1725650" y="1720197"/>
                  <a:pt x="1970560" y="1151237"/>
                </a:cubicBezTo>
                <a:cubicBezTo>
                  <a:pt x="2093015" y="866757"/>
                  <a:pt x="2693409" y="425220"/>
                  <a:pt x="3328986" y="7602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  <a:alpha val="50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647894" y="1466329"/>
            <a:ext cx="8360456" cy="3817374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9266835" flipH="1">
            <a:off x="7110877" y="-1874778"/>
            <a:ext cx="8983648" cy="1151250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alphaModFix amt="30000"/>
          </a:blip>
          <a:srcRect l="69123" t="35557" b="37497"/>
          <a:stretch>
            <a:fillRect/>
          </a:stretch>
        </p:blipFill>
        <p:spPr>
          <a:xfrm flipH="1">
            <a:off x="10154434" y="5186457"/>
            <a:ext cx="2117549" cy="1847913"/>
          </a:xfrm>
          <a:prstGeom prst="rect">
            <a:avLst/>
          </a:prstGeom>
          <a:noFill/>
          <a:ln cap="sq">
            <a:noFill/>
          </a:ln>
        </p:spPr>
      </p:pic>
      <p:sp>
        <p:nvSpPr>
          <p:cNvPr id="8" name="标题 1"/>
          <p:cNvSpPr txBox="1"/>
          <p:nvPr/>
        </p:nvSpPr>
        <p:spPr>
          <a:xfrm rot="19266835" flipH="1">
            <a:off x="6658917" y="3600147"/>
            <a:ext cx="7312665" cy="1144910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9266835" flipH="1">
            <a:off x="6268558" y="4377331"/>
            <a:ext cx="8983648" cy="3466164"/>
          </a:xfrm>
          <a:prstGeom prst="roundRect">
            <a:avLst>
              <a:gd name="adj" fmla="val 50000"/>
            </a:avLst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9266835" flipH="1">
            <a:off x="9115779" y="3427820"/>
            <a:ext cx="7312665" cy="1144910"/>
          </a:xfrm>
          <a:prstGeom prst="roundRect">
            <a:avLst>
              <a:gd name="adj" fmla="val 50000"/>
            </a:avLst>
          </a:prstGeom>
          <a:solidFill>
            <a:schemeClr val="accent2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9266835" flipH="1">
            <a:off x="6480017" y="-501646"/>
            <a:ext cx="9325381" cy="518321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3">
            <a:alphaModFix amt="100000"/>
          </a:blip>
          <a:srcRect/>
          <a:stretch>
            <a:fillRect/>
          </a:stretch>
        </p:blipFill>
        <p:spPr>
          <a:xfrm flipH="1">
            <a:off x="7112147" y="944711"/>
            <a:ext cx="4892255" cy="4892255"/>
          </a:xfrm>
          <a:custGeom>
            <a:avLst/>
            <a:gdLst>
              <a:gd name="connsiteX0" fmla="*/ 1657823 w 4414992"/>
              <a:gd name="connsiteY0" fmla="*/ 0 h 4414992"/>
              <a:gd name="connsiteX1" fmla="*/ 2757169 w 4414992"/>
              <a:gd name="connsiteY1" fmla="*/ 0 h 4414992"/>
              <a:gd name="connsiteX2" fmla="*/ 2884634 w 4414992"/>
              <a:gd name="connsiteY2" fmla="*/ 32775 h 4414992"/>
              <a:gd name="connsiteX3" fmla="*/ 4382217 w 4414992"/>
              <a:gd name="connsiteY3" fmla="*/ 1530358 h 4414992"/>
              <a:gd name="connsiteX4" fmla="*/ 4414992 w 4414992"/>
              <a:gd name="connsiteY4" fmla="*/ 1657823 h 4414992"/>
              <a:gd name="connsiteX5" fmla="*/ 4414992 w 4414992"/>
              <a:gd name="connsiteY5" fmla="*/ 2757169 h 4414992"/>
              <a:gd name="connsiteX6" fmla="*/ 4382217 w 4414992"/>
              <a:gd name="connsiteY6" fmla="*/ 2884635 h 4414992"/>
              <a:gd name="connsiteX7" fmla="*/ 2884634 w 4414992"/>
              <a:gd name="connsiteY7" fmla="*/ 4382218 h 4414992"/>
              <a:gd name="connsiteX8" fmla="*/ 2757169 w 4414992"/>
              <a:gd name="connsiteY8" fmla="*/ 4414992 h 4414992"/>
              <a:gd name="connsiteX9" fmla="*/ 1657823 w 4414992"/>
              <a:gd name="connsiteY9" fmla="*/ 4414992 h 4414992"/>
              <a:gd name="connsiteX10" fmla="*/ 1530358 w 4414992"/>
              <a:gd name="connsiteY10" fmla="*/ 4382218 h 4414992"/>
              <a:gd name="connsiteX11" fmla="*/ 32775 w 4414992"/>
              <a:gd name="connsiteY11" fmla="*/ 2884635 h 4414992"/>
              <a:gd name="connsiteX12" fmla="*/ 0 w 4414992"/>
              <a:gd name="connsiteY12" fmla="*/ 2757169 h 4414992"/>
              <a:gd name="connsiteX13" fmla="*/ 0 w 4414992"/>
              <a:gd name="connsiteY13" fmla="*/ 1657823 h 4414992"/>
              <a:gd name="connsiteX14" fmla="*/ 32775 w 4414992"/>
              <a:gd name="connsiteY14" fmla="*/ 1530358 h 4414992"/>
              <a:gd name="connsiteX15" fmla="*/ 1530358 w 4414992"/>
              <a:gd name="connsiteY15" fmla="*/ 32775 h 4414992"/>
            </a:gdLst>
            <a:ahLst/>
            <a:cxnLst/>
            <a:rect l="l" t="t" r="r" b="b"/>
            <a:pathLst>
              <a:path w="4414992" h="4414992">
                <a:moveTo>
                  <a:pt x="1657823" y="0"/>
                </a:moveTo>
                <a:lnTo>
                  <a:pt x="2757169" y="0"/>
                </a:lnTo>
                <a:lnTo>
                  <a:pt x="2884634" y="32775"/>
                </a:lnTo>
                <a:cubicBezTo>
                  <a:pt x="3597660" y="254549"/>
                  <a:pt x="4160443" y="817332"/>
                  <a:pt x="4382217" y="1530358"/>
                </a:cubicBezTo>
                <a:lnTo>
                  <a:pt x="4414992" y="1657823"/>
                </a:lnTo>
                <a:lnTo>
                  <a:pt x="4414992" y="2757169"/>
                </a:lnTo>
                <a:lnTo>
                  <a:pt x="4382217" y="2884635"/>
                </a:lnTo>
                <a:cubicBezTo>
                  <a:pt x="4160443" y="3597661"/>
                  <a:pt x="3597660" y="4160443"/>
                  <a:pt x="2884634" y="4382218"/>
                </a:cubicBezTo>
                <a:lnTo>
                  <a:pt x="2757169" y="4414992"/>
                </a:lnTo>
                <a:lnTo>
                  <a:pt x="1657823" y="4414992"/>
                </a:lnTo>
                <a:lnTo>
                  <a:pt x="1530358" y="4382218"/>
                </a:lnTo>
                <a:cubicBezTo>
                  <a:pt x="817332" y="4160443"/>
                  <a:pt x="254549" y="3597661"/>
                  <a:pt x="32775" y="2884635"/>
                </a:cubicBezTo>
                <a:lnTo>
                  <a:pt x="0" y="2757169"/>
                </a:lnTo>
                <a:lnTo>
                  <a:pt x="0" y="1657823"/>
                </a:lnTo>
                <a:lnTo>
                  <a:pt x="32775" y="1530358"/>
                </a:lnTo>
                <a:cubicBezTo>
                  <a:pt x="254549" y="817332"/>
                  <a:pt x="817332" y="254549"/>
                  <a:pt x="1530358" y="32775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3" name="标题 1"/>
          <p:cNvSpPr txBox="1"/>
          <p:nvPr/>
        </p:nvSpPr>
        <p:spPr>
          <a:xfrm rot="1037829" flipH="1">
            <a:off x="10012575" y="1070079"/>
            <a:ext cx="2637608" cy="2684257"/>
          </a:xfrm>
          <a:custGeom>
            <a:avLst/>
            <a:gdLst>
              <a:gd name="connsiteX0" fmla="*/ 3095389 w 3132386"/>
              <a:gd name="connsiteY0" fmla="*/ 0 h 3187786"/>
              <a:gd name="connsiteX1" fmla="*/ 3132386 w 3132386"/>
              <a:gd name="connsiteY1" fmla="*/ 936 h 3187786"/>
              <a:gd name="connsiteX2" fmla="*/ 3132386 w 3132386"/>
              <a:gd name="connsiteY2" fmla="*/ 373934 h 3187786"/>
              <a:gd name="connsiteX3" fmla="*/ 3095389 w 3132386"/>
              <a:gd name="connsiteY3" fmla="*/ 372066 h 3187786"/>
              <a:gd name="connsiteX4" fmla="*/ 372066 w 3132386"/>
              <a:gd name="connsiteY4" fmla="*/ 3095389 h 3187786"/>
              <a:gd name="connsiteX5" fmla="*/ 376732 w 3132386"/>
              <a:gd name="connsiteY5" fmla="*/ 3187786 h 3187786"/>
              <a:gd name="connsiteX6" fmla="*/ 2337 w 3132386"/>
              <a:gd name="connsiteY6" fmla="*/ 3187786 h 3187786"/>
              <a:gd name="connsiteX7" fmla="*/ 0 w 3132386"/>
              <a:gd name="connsiteY7" fmla="*/ 3095389 h 3187786"/>
              <a:gd name="connsiteX8" fmla="*/ 3095389 w 3132386"/>
              <a:gd name="connsiteY8" fmla="*/ 0 h 3187786"/>
            </a:gdLst>
            <a:ahLst/>
            <a:cxnLst/>
            <a:rect l="l" t="t" r="r" b="b"/>
            <a:pathLst>
              <a:path w="3132386" h="3187786">
                <a:moveTo>
                  <a:pt x="3095389" y="0"/>
                </a:moveTo>
                <a:lnTo>
                  <a:pt x="3132386" y="936"/>
                </a:lnTo>
                <a:lnTo>
                  <a:pt x="3132386" y="373934"/>
                </a:lnTo>
                <a:lnTo>
                  <a:pt x="3095389" y="372066"/>
                </a:lnTo>
                <a:cubicBezTo>
                  <a:pt x="1591339" y="372066"/>
                  <a:pt x="372066" y="1591339"/>
                  <a:pt x="372066" y="3095389"/>
                </a:cubicBezTo>
                <a:lnTo>
                  <a:pt x="376732" y="3187786"/>
                </a:lnTo>
                <a:lnTo>
                  <a:pt x="2337" y="3187786"/>
                </a:lnTo>
                <a:lnTo>
                  <a:pt x="0" y="3095389"/>
                </a:lnTo>
                <a:cubicBezTo>
                  <a:pt x="0" y="1385853"/>
                  <a:pt x="1385853" y="0"/>
                  <a:pt x="3095389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flipH="1">
            <a:off x="9838000" y="641268"/>
            <a:ext cx="332014" cy="332014"/>
          </a:xfrm>
          <a:prstGeom prst="flowChartConnector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H="1">
            <a:off x="603677" y="490113"/>
            <a:ext cx="2104146" cy="432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H="1">
            <a:off x="7333786" y="6295821"/>
            <a:ext cx="457768" cy="457768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H="1">
            <a:off x="625757" y="5650099"/>
            <a:ext cx="2772000" cy="487756"/>
          </a:xfrm>
          <a:prstGeom prst="roundRect">
            <a:avLst/>
          </a:prstGeom>
          <a:solidFill>
            <a:schemeClr val="accent1"/>
          </a:solidFill>
          <a:ln w="63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625757" y="5746611"/>
            <a:ext cx="2772000" cy="2947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5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POWERPOINT DESIGN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929436" y="1716454"/>
            <a:ext cx="2281404" cy="90692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5E8C0A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PART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3212237" y="449628"/>
            <a:ext cx="1747971" cy="21737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5E8C0A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04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H="1">
            <a:off x="5842203" y="582742"/>
            <a:ext cx="246743" cy="246743"/>
          </a:xfrm>
          <a:prstGeom prst="ellipse">
            <a:avLst/>
          </a:prstGeom>
          <a:solidFill>
            <a:schemeClr val="bg1"/>
          </a:solidFill>
          <a:ln w="9525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flipH="1">
            <a:off x="5685974" y="582742"/>
            <a:ext cx="246743" cy="246743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flipH="1">
            <a:off x="5058145" y="582742"/>
            <a:ext cx="246743" cy="246743"/>
          </a:xfrm>
          <a:prstGeom prst="ellipse">
            <a:avLst/>
          </a:prstGeom>
          <a:solidFill>
            <a:schemeClr val="bg1"/>
          </a:solidFill>
          <a:ln w="9525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929436" y="2797808"/>
            <a:ext cx="5622052" cy="167666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5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系统测试与优化</a:t>
            </a:r>
            <a:endParaRPr kumimoji="1" lang="zh-CN" altLang="en-US"/>
          </a:p>
        </p:txBody>
      </p:sp>
      <p:cxnSp>
        <p:nvCxnSpPr>
          <p:cNvPr id="26" name="标题 1"/>
          <p:cNvCxnSpPr/>
          <p:nvPr/>
        </p:nvCxnSpPr>
        <p:spPr>
          <a:xfrm>
            <a:off x="666282" y="4741611"/>
            <a:ext cx="5894264" cy="0"/>
          </a:xfrm>
          <a:prstGeom prst="line">
            <a:avLst/>
          </a:prstGeom>
          <a:noFill/>
          <a:ln w="50800" cap="sq">
            <a:solidFill>
              <a:schemeClr val="accent1"/>
            </a:solidFill>
            <a:miter/>
          </a:ln>
        </p:spPr>
      </p:cxnSp>
      <p:sp>
        <p:nvSpPr>
          <p:cNvPr id="27" name="标题 1"/>
          <p:cNvSpPr txBox="1"/>
          <p:nvPr/>
        </p:nvSpPr>
        <p:spPr>
          <a:xfrm>
            <a:off x="464989" y="4553268"/>
            <a:ext cx="372106" cy="376686"/>
          </a:xfrm>
          <a:prstGeom prst="flowChartDecision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7306640" flipH="1">
            <a:off x="5393387" y="4850247"/>
            <a:ext cx="356980" cy="568253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4293360">
            <a:off x="867573" y="4850246"/>
            <a:ext cx="356980" cy="568254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015390" y="1691640"/>
            <a:ext cx="4587161" cy="4124357"/>
          </a:xfrm>
          <a:prstGeom prst="roundRect">
            <a:avLst>
              <a:gd name="adj" fmla="val 3655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720062" y="5049184"/>
            <a:ext cx="5177818" cy="838515"/>
          </a:xfrm>
          <a:custGeom>
            <a:avLst/>
            <a:gdLst>
              <a:gd name="connsiteX0" fmla="*/ 0 w 4226504"/>
              <a:gd name="connsiteY0" fmla="*/ 0 h 1151328"/>
              <a:gd name="connsiteX1" fmla="*/ 49676 w 4226504"/>
              <a:gd name="connsiteY1" fmla="*/ 14539 h 1151328"/>
              <a:gd name="connsiteX2" fmla="*/ 2119602 w 4226504"/>
              <a:gd name="connsiteY2" fmla="*/ 210229 h 1151328"/>
              <a:gd name="connsiteX3" fmla="*/ 4189528 w 4226504"/>
              <a:gd name="connsiteY3" fmla="*/ 14539 h 1151328"/>
              <a:gd name="connsiteX4" fmla="*/ 4226504 w 4226504"/>
              <a:gd name="connsiteY4" fmla="*/ 3717 h 1151328"/>
              <a:gd name="connsiteX5" fmla="*/ 4226504 w 4226504"/>
              <a:gd name="connsiteY5" fmla="*/ 1100830 h 1151328"/>
              <a:gd name="connsiteX6" fmla="*/ 4176006 w 4226504"/>
              <a:gd name="connsiteY6" fmla="*/ 1151328 h 1151328"/>
              <a:gd name="connsiteX7" fmla="*/ 50498 w 4226504"/>
              <a:gd name="connsiteY7" fmla="*/ 1151328 h 1151328"/>
              <a:gd name="connsiteX8" fmla="*/ 0 w 4226504"/>
              <a:gd name="connsiteY8" fmla="*/ 1100830 h 1151328"/>
              <a:gd name="connsiteX9" fmla="*/ 0 w 4226504"/>
              <a:gd name="connsiteY9" fmla="*/ 0 h 1151328"/>
            </a:gdLst>
            <a:ahLst/>
            <a:cxnLst/>
            <a:rect l="l" t="t" r="r" b="b"/>
            <a:pathLst>
              <a:path w="4226504" h="1151328">
                <a:moveTo>
                  <a:pt x="0" y="0"/>
                </a:moveTo>
                <a:lnTo>
                  <a:pt x="49676" y="14539"/>
                </a:lnTo>
                <a:cubicBezTo>
                  <a:pt x="498270" y="132605"/>
                  <a:pt x="1257953" y="210229"/>
                  <a:pt x="2119602" y="210229"/>
                </a:cubicBezTo>
                <a:cubicBezTo>
                  <a:pt x="2981251" y="210229"/>
                  <a:pt x="3740935" y="132605"/>
                  <a:pt x="4189528" y="14539"/>
                </a:cubicBezTo>
                <a:lnTo>
                  <a:pt x="4226504" y="3717"/>
                </a:lnTo>
                <a:lnTo>
                  <a:pt x="4226504" y="1100830"/>
                </a:lnTo>
                <a:cubicBezTo>
                  <a:pt x="4226504" y="1128719"/>
                  <a:pt x="4203895" y="1151328"/>
                  <a:pt x="4176006" y="1151328"/>
                </a:cubicBezTo>
                <a:lnTo>
                  <a:pt x="50498" y="1151328"/>
                </a:lnTo>
                <a:cubicBezTo>
                  <a:pt x="22609" y="1151328"/>
                  <a:pt x="0" y="1128719"/>
                  <a:pt x="0" y="110083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232073" y="2578132"/>
            <a:ext cx="4153794" cy="211116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系统测试采用了黑盒测试和白盒测试两种方法。黑盒测试通过测试各种输入来验证预期输出，重点检查功能是否符合用户需求。
白盒测试则关注内部逻辑和代码结构，通过控制流测试、数据流测试来确保每个逻辑路径都能正确执行，发现代码中的漏洞。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3030960" y="2393413"/>
            <a:ext cx="556020" cy="3329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2929227" y="4809825"/>
            <a:ext cx="759490" cy="759489"/>
          </a:xfrm>
          <a:prstGeom prst="ellipse">
            <a:avLst/>
          </a:pr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041845" y="4930356"/>
            <a:ext cx="534254" cy="51842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7306640" flipH="1">
            <a:off x="11014407" y="4850247"/>
            <a:ext cx="356980" cy="568253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4293360">
            <a:off x="6488593" y="4850246"/>
            <a:ext cx="356980" cy="568254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636410" y="1691640"/>
            <a:ext cx="4587161" cy="4124357"/>
          </a:xfrm>
          <a:prstGeom prst="roundRect">
            <a:avLst>
              <a:gd name="adj" fmla="val 3655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341082" y="5049184"/>
            <a:ext cx="5177818" cy="838515"/>
          </a:xfrm>
          <a:custGeom>
            <a:avLst/>
            <a:gdLst>
              <a:gd name="connsiteX0" fmla="*/ 0 w 4226504"/>
              <a:gd name="connsiteY0" fmla="*/ 0 h 1151328"/>
              <a:gd name="connsiteX1" fmla="*/ 49676 w 4226504"/>
              <a:gd name="connsiteY1" fmla="*/ 14539 h 1151328"/>
              <a:gd name="connsiteX2" fmla="*/ 2119602 w 4226504"/>
              <a:gd name="connsiteY2" fmla="*/ 210229 h 1151328"/>
              <a:gd name="connsiteX3" fmla="*/ 4189528 w 4226504"/>
              <a:gd name="connsiteY3" fmla="*/ 14539 h 1151328"/>
              <a:gd name="connsiteX4" fmla="*/ 4226504 w 4226504"/>
              <a:gd name="connsiteY4" fmla="*/ 3717 h 1151328"/>
              <a:gd name="connsiteX5" fmla="*/ 4226504 w 4226504"/>
              <a:gd name="connsiteY5" fmla="*/ 1100830 h 1151328"/>
              <a:gd name="connsiteX6" fmla="*/ 4176006 w 4226504"/>
              <a:gd name="connsiteY6" fmla="*/ 1151328 h 1151328"/>
              <a:gd name="connsiteX7" fmla="*/ 50498 w 4226504"/>
              <a:gd name="connsiteY7" fmla="*/ 1151328 h 1151328"/>
              <a:gd name="connsiteX8" fmla="*/ 0 w 4226504"/>
              <a:gd name="connsiteY8" fmla="*/ 1100830 h 1151328"/>
              <a:gd name="connsiteX9" fmla="*/ 0 w 4226504"/>
              <a:gd name="connsiteY9" fmla="*/ 0 h 1151328"/>
            </a:gdLst>
            <a:ahLst/>
            <a:cxnLst/>
            <a:rect l="l" t="t" r="r" b="b"/>
            <a:pathLst>
              <a:path w="4226504" h="1151328">
                <a:moveTo>
                  <a:pt x="0" y="0"/>
                </a:moveTo>
                <a:lnTo>
                  <a:pt x="49676" y="14539"/>
                </a:lnTo>
                <a:cubicBezTo>
                  <a:pt x="498270" y="132605"/>
                  <a:pt x="1257953" y="210229"/>
                  <a:pt x="2119602" y="210229"/>
                </a:cubicBezTo>
                <a:cubicBezTo>
                  <a:pt x="2981251" y="210229"/>
                  <a:pt x="3740935" y="132605"/>
                  <a:pt x="4189528" y="14539"/>
                </a:cubicBezTo>
                <a:lnTo>
                  <a:pt x="4226504" y="3717"/>
                </a:lnTo>
                <a:lnTo>
                  <a:pt x="4226504" y="1100830"/>
                </a:lnTo>
                <a:cubicBezTo>
                  <a:pt x="4226504" y="1128719"/>
                  <a:pt x="4203895" y="1151328"/>
                  <a:pt x="4176006" y="1151328"/>
                </a:cubicBezTo>
                <a:lnTo>
                  <a:pt x="50498" y="1151328"/>
                </a:lnTo>
                <a:cubicBezTo>
                  <a:pt x="22609" y="1151328"/>
                  <a:pt x="0" y="1128719"/>
                  <a:pt x="0" y="110083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853093" y="2578132"/>
            <a:ext cx="4153794" cy="211116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客户机配置为Windows 10操作系统，500GB硬盘，8GB内存，4核酷睿i5- 7500 CPU。浏览器包括360、Google Chrome、IE 10.0、Firefox。
服务器采用阿里云服务器，配置为16GB内存，4核，Cent OS 8 64位操作系统。数据库为MySQL，Web服务器为Tomcat 8.0。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651980" y="2393413"/>
            <a:ext cx="556020" cy="3329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550247" y="4809825"/>
            <a:ext cx="759490" cy="759489"/>
          </a:xfrm>
          <a:prstGeom prst="ellipse">
            <a:avLst/>
          </a:pr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662865" y="4930356"/>
            <a:ext cx="534254" cy="51842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227450" y="1787471"/>
            <a:ext cx="4175740" cy="5458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测试方法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6848470" y="1787471"/>
            <a:ext cx="4163040" cy="5458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测试环境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0" y="175260"/>
            <a:ext cx="8327425" cy="620632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8742776" y="587097"/>
            <a:ext cx="208231" cy="208795"/>
          </a:xfrm>
          <a:prstGeom prst="rect">
            <a:avLst/>
          </a:prstGeom>
          <a:solidFill>
            <a:schemeClr val="accent1">
              <a:alpha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8535452" y="176388"/>
            <a:ext cx="208231" cy="413840"/>
          </a:xfrm>
          <a:prstGeom prst="rect">
            <a:avLst/>
          </a:prstGeom>
          <a:solidFill>
            <a:schemeClr val="accent1">
              <a:alpha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8743620" y="175022"/>
            <a:ext cx="209004" cy="207106"/>
          </a:xfrm>
          <a:prstGeom prst="rect">
            <a:avLst/>
          </a:prstGeom>
          <a:solidFill>
            <a:schemeClr val="accent1">
              <a:alpha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9161592" y="170358"/>
            <a:ext cx="208231" cy="208795"/>
          </a:xfrm>
          <a:prstGeom prst="rect">
            <a:avLst/>
          </a:prstGeom>
          <a:solidFill>
            <a:schemeClr val="accent1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8951946" y="379973"/>
            <a:ext cx="208231" cy="208795"/>
          </a:xfrm>
          <a:prstGeom prst="rect">
            <a:avLst/>
          </a:prstGeom>
          <a:solidFill>
            <a:schemeClr val="accent1">
              <a:alpha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8327037" y="175184"/>
            <a:ext cx="208231" cy="621268"/>
          </a:xfrm>
          <a:prstGeom prst="rect">
            <a:avLst/>
          </a:prstGeom>
          <a:solidFill>
            <a:schemeClr val="accent1">
              <a:alpha val="9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340170" y="242328"/>
            <a:ext cx="7985452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测试方法与环境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247215" y="1515350"/>
            <a:ext cx="3687782" cy="3687782"/>
          </a:xfrm>
          <a:prstGeom prst="ellipse">
            <a:avLst/>
          </a:prstGeom>
          <a:noFill/>
          <a:ln w="38100" cap="sq">
            <a:gradFill>
              <a:gsLst>
                <a:gs pos="0">
                  <a:schemeClr val="accent1"/>
                </a:gs>
                <a:gs pos="30000">
                  <a:schemeClr val="bg1"/>
                </a:gs>
                <a:gs pos="70579">
                  <a:schemeClr val="bg1"/>
                </a:gs>
                <a:gs pos="100000">
                  <a:schemeClr val="accent2"/>
                </a:gs>
              </a:gsLst>
              <a:lin ang="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4790493" y="2058628"/>
            <a:ext cx="2601226" cy="2601226"/>
            <a:chOff x="4790493" y="2058628"/>
            <a:chExt cx="2601226" cy="2601226"/>
          </a:xfrm>
        </p:grpSpPr>
        <p:sp>
          <p:nvSpPr>
            <p:cNvPr id="5" name="标题 1"/>
            <p:cNvSpPr txBox="1"/>
            <p:nvPr/>
          </p:nvSpPr>
          <p:spPr>
            <a:xfrm>
              <a:off x="4790493" y="2058628"/>
              <a:ext cx="2601226" cy="2601226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3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6" name="标题 1"/>
            <p:cNvSpPr txBox="1"/>
            <p:nvPr/>
          </p:nvSpPr>
          <p:spPr>
            <a:xfrm>
              <a:off x="5111469" y="2372524"/>
              <a:ext cx="1973434" cy="1973434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  <a:effectLst/>
          </p:spPr>
          <p:txBody>
            <a:bodyPr vert="horz" wrap="square" lIns="96926" tIns="48463" rIns="96926" bIns="48463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7" name="标题 1"/>
          <p:cNvSpPr txBox="1"/>
          <p:nvPr/>
        </p:nvSpPr>
        <p:spPr>
          <a:xfrm>
            <a:off x="5111468" y="2996098"/>
            <a:ext cx="1973435" cy="72628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1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178182" y="3250007"/>
            <a:ext cx="147320" cy="14732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882677" y="3250007"/>
            <a:ext cx="147320" cy="147320"/>
          </a:xfrm>
          <a:prstGeom prst="ellipse">
            <a:avLst/>
          </a:prstGeom>
          <a:gradFill>
            <a:gsLst>
              <a:gs pos="0">
                <a:schemeClr val="accent2">
                  <a:lumMod val="90000"/>
                </a:schemeClr>
              </a:gs>
              <a:gs pos="70000">
                <a:schemeClr val="accent2">
                  <a:lumMod val="75000"/>
                </a:schemeClr>
              </a:gs>
            </a:gsLst>
            <a:lin ang="5400000" scaled="0"/>
          </a:gradFill>
          <a:ln w="12700" cap="sq">
            <a:noFill/>
            <a:miter/>
          </a:ln>
          <a:effectLst/>
        </p:spPr>
        <p:txBody>
          <a:bodyPr vert="horz" wrap="square" lIns="96926" tIns="48463" rIns="96926" bIns="48463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46246" y="3455904"/>
            <a:ext cx="3300816" cy="159934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905">
                <a:ln w="12700">
                  <a:noFill/>
                </a:ln>
                <a:solidFill>
                  <a:srgbClr val="262626">
                    <a:alpha val="6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登录功能测试通过，包括账号非空检验、账号存在性检验、密码非空检验、密码正确性检验和登录成功检验等测试用例。
密码找回功能测试成功，用户可以通过输入正确的手机号码及用户信息进行密码重置。
人员信息管理模块测试通过，管理员可以完成对用户信息的管理，包括增加用户、用户查询、修改用户信息和删除用户。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51996" y="2774752"/>
            <a:ext cx="3294466" cy="69223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7DC54C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功能测试结果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238589" y="3455904"/>
            <a:ext cx="3294465" cy="159934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80">
                <a:ln w="12700">
                  <a:noFill/>
                </a:ln>
                <a:solidFill>
                  <a:srgbClr val="262626">
                    <a:alpha val="6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系统在测试过程中进行了性能优化，包括数据库索引优化、代码优化等，以提高系统的响应速度和处理能力。
通过阿里云性能测试服务工具进行了小规模的并发测试，确保系统在高负载下的稳定性和可靠性。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238589" y="2774752"/>
            <a:ext cx="3294466" cy="69223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5E8C0A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性能优化措施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0" y="175260"/>
            <a:ext cx="8327425" cy="620632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742776" y="587097"/>
            <a:ext cx="208231" cy="208795"/>
          </a:xfrm>
          <a:prstGeom prst="rect">
            <a:avLst/>
          </a:prstGeom>
          <a:solidFill>
            <a:schemeClr val="accent1">
              <a:alpha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535452" y="176388"/>
            <a:ext cx="208231" cy="413840"/>
          </a:xfrm>
          <a:prstGeom prst="rect">
            <a:avLst/>
          </a:prstGeom>
          <a:solidFill>
            <a:schemeClr val="accent1">
              <a:alpha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743620" y="175022"/>
            <a:ext cx="209004" cy="207106"/>
          </a:xfrm>
          <a:prstGeom prst="rect">
            <a:avLst/>
          </a:prstGeom>
          <a:solidFill>
            <a:schemeClr val="accent1">
              <a:alpha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161592" y="170358"/>
            <a:ext cx="208231" cy="208795"/>
          </a:xfrm>
          <a:prstGeom prst="rect">
            <a:avLst/>
          </a:prstGeom>
          <a:solidFill>
            <a:schemeClr val="accent1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951946" y="379973"/>
            <a:ext cx="208231" cy="208795"/>
          </a:xfrm>
          <a:prstGeom prst="rect">
            <a:avLst/>
          </a:prstGeom>
          <a:solidFill>
            <a:schemeClr val="accent1">
              <a:alpha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327037" y="175184"/>
            <a:ext cx="208231" cy="621268"/>
          </a:xfrm>
          <a:prstGeom prst="rect">
            <a:avLst/>
          </a:prstGeom>
          <a:solidFill>
            <a:schemeClr val="accent1">
              <a:alpha val="9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340170" y="242328"/>
            <a:ext cx="7985452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功能测试与优化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20000"/>
          </a:blip>
          <a:srcRect l="4643" r="4643"/>
          <a:stretch>
            <a:fillRect/>
          </a:stretch>
        </p:blipFill>
        <p:spPr>
          <a:xfrm flipH="1">
            <a:off x="-14514" y="0"/>
            <a:ext cx="11087271" cy="6858000"/>
          </a:xfrm>
          <a:custGeom>
            <a:avLst/>
            <a:gdLst>
              <a:gd name="connsiteX0" fmla="*/ 0 w 11087271"/>
              <a:gd name="connsiteY0" fmla="*/ 0 h 6858000"/>
              <a:gd name="connsiteX1" fmla="*/ 11087271 w 11087271"/>
              <a:gd name="connsiteY1" fmla="*/ 0 h 6858000"/>
              <a:gd name="connsiteX2" fmla="*/ 11087271 w 11087271"/>
              <a:gd name="connsiteY2" fmla="*/ 6858000 h 6858000"/>
              <a:gd name="connsiteX3" fmla="*/ 0 w 11087271"/>
              <a:gd name="connsiteY3" fmla="*/ 6858000 h 6858000"/>
            </a:gdLst>
            <a:ahLst/>
            <a:cxnLst/>
            <a:rect l="l" t="t" r="r" b="b"/>
            <a:pathLst>
              <a:path w="11087271" h="6858000">
                <a:moveTo>
                  <a:pt x="0" y="0"/>
                </a:moveTo>
                <a:lnTo>
                  <a:pt x="11087271" y="0"/>
                </a:lnTo>
                <a:lnTo>
                  <a:pt x="11087271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flipH="1">
            <a:off x="-14514" y="0"/>
            <a:ext cx="6747019" cy="6858000"/>
          </a:xfrm>
          <a:custGeom>
            <a:avLst/>
            <a:gdLst>
              <a:gd name="connsiteX0" fmla="*/ 3340825 w 6747019"/>
              <a:gd name="connsiteY0" fmla="*/ 0 h 5201796"/>
              <a:gd name="connsiteX1" fmla="*/ 6747019 w 6747019"/>
              <a:gd name="connsiteY1" fmla="*/ 0 h 5201796"/>
              <a:gd name="connsiteX2" fmla="*/ 6747019 w 6747019"/>
              <a:gd name="connsiteY2" fmla="*/ 5201796 h 5201796"/>
              <a:gd name="connsiteX3" fmla="*/ 29478 w 6747019"/>
              <a:gd name="connsiteY3" fmla="*/ 5201796 h 5201796"/>
              <a:gd name="connsiteX4" fmla="*/ 19997 w 6747019"/>
              <a:gd name="connsiteY4" fmla="*/ 5161908 h 5201796"/>
              <a:gd name="connsiteX5" fmla="*/ 40526 w 6747019"/>
              <a:gd name="connsiteY5" fmla="*/ 4666597 h 5201796"/>
              <a:gd name="connsiteX6" fmla="*/ 3429052 w 6747019"/>
              <a:gd name="connsiteY6" fmla="*/ 2421237 h 5201796"/>
              <a:gd name="connsiteX7" fmla="*/ 1970560 w 6747019"/>
              <a:gd name="connsiteY7" fmla="*/ 1151237 h 5201796"/>
              <a:gd name="connsiteX8" fmla="*/ 3328987 w 6747019"/>
              <a:gd name="connsiteY8" fmla="*/ 7602 h 5201796"/>
            </a:gdLst>
            <a:ahLst/>
            <a:cxnLst/>
            <a:rect l="l" t="t" r="r" b="b"/>
            <a:pathLst>
              <a:path w="6747019" h="5201796">
                <a:moveTo>
                  <a:pt x="3340825" y="0"/>
                </a:moveTo>
                <a:lnTo>
                  <a:pt x="6747019" y="0"/>
                </a:lnTo>
                <a:lnTo>
                  <a:pt x="6747019" y="5201796"/>
                </a:lnTo>
                <a:lnTo>
                  <a:pt x="29478" y="5201796"/>
                </a:lnTo>
                <a:lnTo>
                  <a:pt x="19997" y="5161908"/>
                </a:lnTo>
                <a:cubicBezTo>
                  <a:pt x="-11392" y="4983284"/>
                  <a:pt x="-6765" y="4814552"/>
                  <a:pt x="40526" y="4666597"/>
                </a:cubicBezTo>
                <a:cubicBezTo>
                  <a:pt x="292747" y="3877504"/>
                  <a:pt x="3107379" y="3007130"/>
                  <a:pt x="3429052" y="2421237"/>
                </a:cubicBezTo>
                <a:cubicBezTo>
                  <a:pt x="3750724" y="1835344"/>
                  <a:pt x="1725650" y="1720197"/>
                  <a:pt x="1970560" y="1151237"/>
                </a:cubicBezTo>
                <a:cubicBezTo>
                  <a:pt x="2093015" y="866757"/>
                  <a:pt x="2693410" y="425220"/>
                  <a:pt x="3328987" y="7602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70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-14514" y="0"/>
            <a:ext cx="5491958" cy="6858000"/>
          </a:xfrm>
          <a:custGeom>
            <a:avLst/>
            <a:gdLst>
              <a:gd name="connsiteX0" fmla="*/ 3340824 w 5491958"/>
              <a:gd name="connsiteY0" fmla="*/ 0 h 5201796"/>
              <a:gd name="connsiteX1" fmla="*/ 5491958 w 5491958"/>
              <a:gd name="connsiteY1" fmla="*/ 0 h 5201796"/>
              <a:gd name="connsiteX2" fmla="*/ 5491958 w 5491958"/>
              <a:gd name="connsiteY2" fmla="*/ 5201796 h 5201796"/>
              <a:gd name="connsiteX3" fmla="*/ 29478 w 5491958"/>
              <a:gd name="connsiteY3" fmla="*/ 5201796 h 5201796"/>
              <a:gd name="connsiteX4" fmla="*/ 19997 w 5491958"/>
              <a:gd name="connsiteY4" fmla="*/ 5161908 h 5201796"/>
              <a:gd name="connsiteX5" fmla="*/ 40526 w 5491958"/>
              <a:gd name="connsiteY5" fmla="*/ 4666597 h 5201796"/>
              <a:gd name="connsiteX6" fmla="*/ 3429052 w 5491958"/>
              <a:gd name="connsiteY6" fmla="*/ 2421237 h 5201796"/>
              <a:gd name="connsiteX7" fmla="*/ 1970560 w 5491958"/>
              <a:gd name="connsiteY7" fmla="*/ 1151237 h 5201796"/>
              <a:gd name="connsiteX8" fmla="*/ 3328986 w 5491958"/>
              <a:gd name="connsiteY8" fmla="*/ 7602 h 5201796"/>
            </a:gdLst>
            <a:ahLst/>
            <a:cxnLst/>
            <a:rect l="l" t="t" r="r" b="b"/>
            <a:pathLst>
              <a:path w="5491958" h="5201796">
                <a:moveTo>
                  <a:pt x="3340824" y="0"/>
                </a:moveTo>
                <a:lnTo>
                  <a:pt x="5491958" y="0"/>
                </a:lnTo>
                <a:lnTo>
                  <a:pt x="5491958" y="5201796"/>
                </a:lnTo>
                <a:lnTo>
                  <a:pt x="29478" y="5201796"/>
                </a:lnTo>
                <a:lnTo>
                  <a:pt x="19997" y="5161908"/>
                </a:lnTo>
                <a:cubicBezTo>
                  <a:pt x="-11392" y="4983284"/>
                  <a:pt x="-6765" y="4814552"/>
                  <a:pt x="40526" y="4666597"/>
                </a:cubicBezTo>
                <a:cubicBezTo>
                  <a:pt x="292747" y="3877504"/>
                  <a:pt x="3107379" y="3007130"/>
                  <a:pt x="3429052" y="2421237"/>
                </a:cubicBezTo>
                <a:cubicBezTo>
                  <a:pt x="3750724" y="1835344"/>
                  <a:pt x="1725650" y="1720197"/>
                  <a:pt x="1970560" y="1151237"/>
                </a:cubicBezTo>
                <a:cubicBezTo>
                  <a:pt x="2093015" y="866757"/>
                  <a:pt x="2693409" y="425220"/>
                  <a:pt x="3328986" y="7602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  <a:alpha val="50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647894" y="1466329"/>
            <a:ext cx="8360456" cy="3817374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9266835" flipH="1">
            <a:off x="7110877" y="-1874778"/>
            <a:ext cx="8983648" cy="1151250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alphaModFix amt="30000"/>
          </a:blip>
          <a:srcRect l="69123" t="35557" b="37497"/>
          <a:stretch>
            <a:fillRect/>
          </a:stretch>
        </p:blipFill>
        <p:spPr>
          <a:xfrm flipH="1">
            <a:off x="10154434" y="5186457"/>
            <a:ext cx="2117549" cy="1847913"/>
          </a:xfrm>
          <a:prstGeom prst="rect">
            <a:avLst/>
          </a:prstGeom>
          <a:noFill/>
          <a:ln cap="sq">
            <a:noFill/>
          </a:ln>
        </p:spPr>
      </p:pic>
      <p:sp>
        <p:nvSpPr>
          <p:cNvPr id="8" name="标题 1"/>
          <p:cNvSpPr txBox="1"/>
          <p:nvPr/>
        </p:nvSpPr>
        <p:spPr>
          <a:xfrm rot="19266835" flipH="1">
            <a:off x="6658917" y="3600147"/>
            <a:ext cx="7312665" cy="1144910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9266835" flipH="1">
            <a:off x="6268558" y="4377331"/>
            <a:ext cx="8983648" cy="3466164"/>
          </a:xfrm>
          <a:prstGeom prst="roundRect">
            <a:avLst>
              <a:gd name="adj" fmla="val 50000"/>
            </a:avLst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9266835" flipH="1">
            <a:off x="9115779" y="3427820"/>
            <a:ext cx="7312665" cy="1144910"/>
          </a:xfrm>
          <a:prstGeom prst="roundRect">
            <a:avLst>
              <a:gd name="adj" fmla="val 50000"/>
            </a:avLst>
          </a:prstGeom>
          <a:solidFill>
            <a:schemeClr val="accent2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9266835" flipH="1">
            <a:off x="6480017" y="-501646"/>
            <a:ext cx="9325381" cy="518321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3">
            <a:alphaModFix amt="100000"/>
          </a:blip>
          <a:srcRect/>
          <a:stretch>
            <a:fillRect/>
          </a:stretch>
        </p:blipFill>
        <p:spPr>
          <a:xfrm flipH="1">
            <a:off x="7112147" y="944711"/>
            <a:ext cx="4892255" cy="4892255"/>
          </a:xfrm>
          <a:custGeom>
            <a:avLst/>
            <a:gdLst>
              <a:gd name="connsiteX0" fmla="*/ 1657823 w 4414992"/>
              <a:gd name="connsiteY0" fmla="*/ 0 h 4414992"/>
              <a:gd name="connsiteX1" fmla="*/ 2757169 w 4414992"/>
              <a:gd name="connsiteY1" fmla="*/ 0 h 4414992"/>
              <a:gd name="connsiteX2" fmla="*/ 2884634 w 4414992"/>
              <a:gd name="connsiteY2" fmla="*/ 32775 h 4414992"/>
              <a:gd name="connsiteX3" fmla="*/ 4382217 w 4414992"/>
              <a:gd name="connsiteY3" fmla="*/ 1530358 h 4414992"/>
              <a:gd name="connsiteX4" fmla="*/ 4414992 w 4414992"/>
              <a:gd name="connsiteY4" fmla="*/ 1657823 h 4414992"/>
              <a:gd name="connsiteX5" fmla="*/ 4414992 w 4414992"/>
              <a:gd name="connsiteY5" fmla="*/ 2757169 h 4414992"/>
              <a:gd name="connsiteX6" fmla="*/ 4382217 w 4414992"/>
              <a:gd name="connsiteY6" fmla="*/ 2884635 h 4414992"/>
              <a:gd name="connsiteX7" fmla="*/ 2884634 w 4414992"/>
              <a:gd name="connsiteY7" fmla="*/ 4382218 h 4414992"/>
              <a:gd name="connsiteX8" fmla="*/ 2757169 w 4414992"/>
              <a:gd name="connsiteY8" fmla="*/ 4414992 h 4414992"/>
              <a:gd name="connsiteX9" fmla="*/ 1657823 w 4414992"/>
              <a:gd name="connsiteY9" fmla="*/ 4414992 h 4414992"/>
              <a:gd name="connsiteX10" fmla="*/ 1530358 w 4414992"/>
              <a:gd name="connsiteY10" fmla="*/ 4382218 h 4414992"/>
              <a:gd name="connsiteX11" fmla="*/ 32775 w 4414992"/>
              <a:gd name="connsiteY11" fmla="*/ 2884635 h 4414992"/>
              <a:gd name="connsiteX12" fmla="*/ 0 w 4414992"/>
              <a:gd name="connsiteY12" fmla="*/ 2757169 h 4414992"/>
              <a:gd name="connsiteX13" fmla="*/ 0 w 4414992"/>
              <a:gd name="connsiteY13" fmla="*/ 1657823 h 4414992"/>
              <a:gd name="connsiteX14" fmla="*/ 32775 w 4414992"/>
              <a:gd name="connsiteY14" fmla="*/ 1530358 h 4414992"/>
              <a:gd name="connsiteX15" fmla="*/ 1530358 w 4414992"/>
              <a:gd name="connsiteY15" fmla="*/ 32775 h 4414992"/>
            </a:gdLst>
            <a:ahLst/>
            <a:cxnLst/>
            <a:rect l="l" t="t" r="r" b="b"/>
            <a:pathLst>
              <a:path w="4414992" h="4414992">
                <a:moveTo>
                  <a:pt x="1657823" y="0"/>
                </a:moveTo>
                <a:lnTo>
                  <a:pt x="2757169" y="0"/>
                </a:lnTo>
                <a:lnTo>
                  <a:pt x="2884634" y="32775"/>
                </a:lnTo>
                <a:cubicBezTo>
                  <a:pt x="3597660" y="254549"/>
                  <a:pt x="4160443" y="817332"/>
                  <a:pt x="4382217" y="1530358"/>
                </a:cubicBezTo>
                <a:lnTo>
                  <a:pt x="4414992" y="1657823"/>
                </a:lnTo>
                <a:lnTo>
                  <a:pt x="4414992" y="2757169"/>
                </a:lnTo>
                <a:lnTo>
                  <a:pt x="4382217" y="2884635"/>
                </a:lnTo>
                <a:cubicBezTo>
                  <a:pt x="4160443" y="3597661"/>
                  <a:pt x="3597660" y="4160443"/>
                  <a:pt x="2884634" y="4382218"/>
                </a:cubicBezTo>
                <a:lnTo>
                  <a:pt x="2757169" y="4414992"/>
                </a:lnTo>
                <a:lnTo>
                  <a:pt x="1657823" y="4414992"/>
                </a:lnTo>
                <a:lnTo>
                  <a:pt x="1530358" y="4382218"/>
                </a:lnTo>
                <a:cubicBezTo>
                  <a:pt x="817332" y="4160443"/>
                  <a:pt x="254549" y="3597661"/>
                  <a:pt x="32775" y="2884635"/>
                </a:cubicBezTo>
                <a:lnTo>
                  <a:pt x="0" y="2757169"/>
                </a:lnTo>
                <a:lnTo>
                  <a:pt x="0" y="1657823"/>
                </a:lnTo>
                <a:lnTo>
                  <a:pt x="32775" y="1530358"/>
                </a:lnTo>
                <a:cubicBezTo>
                  <a:pt x="254549" y="817332"/>
                  <a:pt x="817332" y="254549"/>
                  <a:pt x="1530358" y="32775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3" name="标题 1"/>
          <p:cNvSpPr txBox="1"/>
          <p:nvPr/>
        </p:nvSpPr>
        <p:spPr>
          <a:xfrm rot="1037829" flipH="1">
            <a:off x="10012575" y="1070079"/>
            <a:ext cx="2637608" cy="2684257"/>
          </a:xfrm>
          <a:custGeom>
            <a:avLst/>
            <a:gdLst>
              <a:gd name="connsiteX0" fmla="*/ 3095389 w 3132386"/>
              <a:gd name="connsiteY0" fmla="*/ 0 h 3187786"/>
              <a:gd name="connsiteX1" fmla="*/ 3132386 w 3132386"/>
              <a:gd name="connsiteY1" fmla="*/ 936 h 3187786"/>
              <a:gd name="connsiteX2" fmla="*/ 3132386 w 3132386"/>
              <a:gd name="connsiteY2" fmla="*/ 373934 h 3187786"/>
              <a:gd name="connsiteX3" fmla="*/ 3095389 w 3132386"/>
              <a:gd name="connsiteY3" fmla="*/ 372066 h 3187786"/>
              <a:gd name="connsiteX4" fmla="*/ 372066 w 3132386"/>
              <a:gd name="connsiteY4" fmla="*/ 3095389 h 3187786"/>
              <a:gd name="connsiteX5" fmla="*/ 376732 w 3132386"/>
              <a:gd name="connsiteY5" fmla="*/ 3187786 h 3187786"/>
              <a:gd name="connsiteX6" fmla="*/ 2337 w 3132386"/>
              <a:gd name="connsiteY6" fmla="*/ 3187786 h 3187786"/>
              <a:gd name="connsiteX7" fmla="*/ 0 w 3132386"/>
              <a:gd name="connsiteY7" fmla="*/ 3095389 h 3187786"/>
              <a:gd name="connsiteX8" fmla="*/ 3095389 w 3132386"/>
              <a:gd name="connsiteY8" fmla="*/ 0 h 3187786"/>
            </a:gdLst>
            <a:ahLst/>
            <a:cxnLst/>
            <a:rect l="l" t="t" r="r" b="b"/>
            <a:pathLst>
              <a:path w="3132386" h="3187786">
                <a:moveTo>
                  <a:pt x="3095389" y="0"/>
                </a:moveTo>
                <a:lnTo>
                  <a:pt x="3132386" y="936"/>
                </a:lnTo>
                <a:lnTo>
                  <a:pt x="3132386" y="373934"/>
                </a:lnTo>
                <a:lnTo>
                  <a:pt x="3095389" y="372066"/>
                </a:lnTo>
                <a:cubicBezTo>
                  <a:pt x="1591339" y="372066"/>
                  <a:pt x="372066" y="1591339"/>
                  <a:pt x="372066" y="3095389"/>
                </a:cubicBezTo>
                <a:lnTo>
                  <a:pt x="376732" y="3187786"/>
                </a:lnTo>
                <a:lnTo>
                  <a:pt x="2337" y="3187786"/>
                </a:lnTo>
                <a:lnTo>
                  <a:pt x="0" y="3095389"/>
                </a:lnTo>
                <a:cubicBezTo>
                  <a:pt x="0" y="1385853"/>
                  <a:pt x="1385853" y="0"/>
                  <a:pt x="3095389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flipH="1">
            <a:off x="9838000" y="641268"/>
            <a:ext cx="332014" cy="332014"/>
          </a:xfrm>
          <a:prstGeom prst="flowChartConnector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H="1">
            <a:off x="603677" y="490113"/>
            <a:ext cx="2104146" cy="432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H="1">
            <a:off x="7333786" y="6295821"/>
            <a:ext cx="457768" cy="457768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H="1">
            <a:off x="625757" y="5650099"/>
            <a:ext cx="2772000" cy="487756"/>
          </a:xfrm>
          <a:prstGeom prst="roundRect">
            <a:avLst/>
          </a:prstGeom>
          <a:solidFill>
            <a:schemeClr val="accent1"/>
          </a:solidFill>
          <a:ln w="63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625757" y="5746611"/>
            <a:ext cx="2772000" cy="2947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5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POWERPOINT DESIGN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929436" y="1716454"/>
            <a:ext cx="2281404" cy="90692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5E8C0A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PART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3212237" y="449628"/>
            <a:ext cx="1747971" cy="21737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5E8C0A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05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H="1">
            <a:off x="5842203" y="582742"/>
            <a:ext cx="246743" cy="246743"/>
          </a:xfrm>
          <a:prstGeom prst="ellipse">
            <a:avLst/>
          </a:prstGeom>
          <a:solidFill>
            <a:schemeClr val="bg1"/>
          </a:solidFill>
          <a:ln w="9525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flipH="1">
            <a:off x="5685974" y="582742"/>
            <a:ext cx="246743" cy="246743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flipH="1">
            <a:off x="5058145" y="582742"/>
            <a:ext cx="246743" cy="246743"/>
          </a:xfrm>
          <a:prstGeom prst="ellipse">
            <a:avLst/>
          </a:prstGeom>
          <a:solidFill>
            <a:schemeClr val="bg1"/>
          </a:solidFill>
          <a:ln w="9525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929436" y="2797808"/>
            <a:ext cx="5622052" cy="167666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5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未来展望与发展方向</a:t>
            </a:r>
            <a:endParaRPr kumimoji="1" lang="zh-CN" altLang="en-US"/>
          </a:p>
        </p:txBody>
      </p:sp>
      <p:cxnSp>
        <p:nvCxnSpPr>
          <p:cNvPr id="26" name="标题 1"/>
          <p:cNvCxnSpPr/>
          <p:nvPr/>
        </p:nvCxnSpPr>
        <p:spPr>
          <a:xfrm>
            <a:off x="666282" y="4741611"/>
            <a:ext cx="5894264" cy="0"/>
          </a:xfrm>
          <a:prstGeom prst="line">
            <a:avLst/>
          </a:prstGeom>
          <a:noFill/>
          <a:ln w="50800" cap="sq">
            <a:solidFill>
              <a:schemeClr val="accent1"/>
            </a:solidFill>
            <a:miter/>
          </a:ln>
        </p:spPr>
      </p:cxnSp>
      <p:sp>
        <p:nvSpPr>
          <p:cNvPr id="27" name="标题 1"/>
          <p:cNvSpPr txBox="1"/>
          <p:nvPr/>
        </p:nvSpPr>
        <p:spPr>
          <a:xfrm>
            <a:off x="464989" y="4553268"/>
            <a:ext cx="372106" cy="376686"/>
          </a:xfrm>
          <a:prstGeom prst="flowChartDecision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595630" y="5585828"/>
            <a:ext cx="10858500" cy="45719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3027285" y="5509628"/>
            <a:ext cx="236220" cy="236220"/>
          </a:xfrm>
          <a:prstGeom prst="ellipse">
            <a:avLst/>
          </a:prstGeom>
          <a:gradFill>
            <a:gsLst>
              <a:gs pos="400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 cap="sq">
            <a:noFill/>
            <a:miter/>
          </a:ln>
          <a:effectLst>
            <a:outerShdw blurRad="50800" dist="38100" dir="2700000" algn="tl" rotWithShape="0">
              <a:schemeClr val="accent1">
                <a:lumMod val="75000"/>
                <a:alpha val="23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625395" y="1557020"/>
            <a:ext cx="5040000" cy="3670300"/>
            <a:chOff x="625395" y="1557020"/>
            <a:chExt cx="5040000" cy="3670300"/>
          </a:xfrm>
        </p:grpSpPr>
        <p:sp>
          <p:nvSpPr>
            <p:cNvPr id="6" name="标题 1"/>
            <p:cNvSpPr txBox="1"/>
            <p:nvPr/>
          </p:nvSpPr>
          <p:spPr>
            <a:xfrm>
              <a:off x="625395" y="1557020"/>
              <a:ext cx="5040000" cy="284299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7" name="标题 1"/>
            <p:cNvSpPr txBox="1"/>
            <p:nvPr/>
          </p:nvSpPr>
          <p:spPr>
            <a:xfrm>
              <a:off x="625715" y="4364966"/>
              <a:ext cx="5039360" cy="862354"/>
            </a:xfrm>
            <a:custGeom>
              <a:avLst/>
              <a:gdLst>
                <a:gd name="connsiteX0" fmla="*/ 0 w 5039360"/>
                <a:gd name="connsiteY0" fmla="*/ 0 h 862354"/>
                <a:gd name="connsiteX1" fmla="*/ 5039360 w 5039360"/>
                <a:gd name="connsiteY1" fmla="*/ 0 h 862354"/>
                <a:gd name="connsiteX2" fmla="*/ 5039360 w 5039360"/>
                <a:gd name="connsiteY2" fmla="*/ 435634 h 862354"/>
                <a:gd name="connsiteX3" fmla="*/ 5039360 w 5039360"/>
                <a:gd name="connsiteY3" fmla="*/ 448574 h 862354"/>
                <a:gd name="connsiteX4" fmla="*/ 5038056 w 5039360"/>
                <a:gd name="connsiteY4" fmla="*/ 448574 h 862354"/>
                <a:gd name="connsiteX5" fmla="*/ 5030691 w 5039360"/>
                <a:gd name="connsiteY5" fmla="*/ 521633 h 862354"/>
                <a:gd name="connsiteX6" fmla="*/ 4612640 w 5039360"/>
                <a:gd name="connsiteY6" fmla="*/ 862354 h 862354"/>
                <a:gd name="connsiteX7" fmla="*/ 426720 w 5039360"/>
                <a:gd name="connsiteY7" fmla="*/ 862354 h 862354"/>
                <a:gd name="connsiteX8" fmla="*/ 8669 w 5039360"/>
                <a:gd name="connsiteY8" fmla="*/ 521633 h 862354"/>
                <a:gd name="connsiteX9" fmla="*/ 1305 w 5039360"/>
                <a:gd name="connsiteY9" fmla="*/ 448574 h 862354"/>
                <a:gd name="connsiteX10" fmla="*/ 0 w 5039360"/>
                <a:gd name="connsiteY10" fmla="*/ 448574 h 862354"/>
                <a:gd name="connsiteX11" fmla="*/ 0 w 5039360"/>
                <a:gd name="connsiteY11" fmla="*/ 435634 h 862354"/>
              </a:gdLst>
              <a:ahLst/>
              <a:cxnLst/>
              <a:rect l="l" t="t" r="r" b="b"/>
              <a:pathLst>
                <a:path w="5039360" h="862354">
                  <a:moveTo>
                    <a:pt x="0" y="0"/>
                  </a:moveTo>
                  <a:lnTo>
                    <a:pt x="5039360" y="0"/>
                  </a:lnTo>
                  <a:lnTo>
                    <a:pt x="5039360" y="435634"/>
                  </a:lnTo>
                  <a:lnTo>
                    <a:pt x="5039360" y="448574"/>
                  </a:lnTo>
                  <a:lnTo>
                    <a:pt x="5038056" y="448574"/>
                  </a:lnTo>
                  <a:lnTo>
                    <a:pt x="5030691" y="521633"/>
                  </a:lnTo>
                  <a:cubicBezTo>
                    <a:pt x="4990901" y="716082"/>
                    <a:pt x="4818852" y="862354"/>
                    <a:pt x="4612640" y="862354"/>
                  </a:cubicBezTo>
                  <a:lnTo>
                    <a:pt x="426720" y="862354"/>
                  </a:lnTo>
                  <a:cubicBezTo>
                    <a:pt x="220508" y="862354"/>
                    <a:pt x="48460" y="716082"/>
                    <a:pt x="8669" y="521633"/>
                  </a:cubicBezTo>
                  <a:lnTo>
                    <a:pt x="1305" y="448574"/>
                  </a:lnTo>
                  <a:lnTo>
                    <a:pt x="0" y="448574"/>
                  </a:lnTo>
                  <a:lnTo>
                    <a:pt x="0" y="435634"/>
                  </a:lnTo>
                  <a:close/>
                </a:path>
              </a:pathLst>
            </a:custGeom>
            <a:gradFill>
              <a:gsLst>
                <a:gs pos="4000">
                  <a:schemeClr val="accent1"/>
                </a:gs>
                <a:gs pos="100000">
                  <a:schemeClr val="accent2"/>
                </a:gs>
              </a:gsLst>
              <a:lin ang="2700000" scaled="0"/>
            </a:gradFill>
            <a:ln w="12700" cap="sq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8" name="标题 1"/>
          <p:cNvSpPr txBox="1"/>
          <p:nvPr/>
        </p:nvSpPr>
        <p:spPr>
          <a:xfrm>
            <a:off x="779033" y="4434840"/>
            <a:ext cx="4732724" cy="70682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智能决策支持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50110" y="3444240"/>
            <a:ext cx="4590570" cy="78232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82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未来系统将进一步整合大数据分析和人工智能技术，为养殖户提供智能决策支持。例如，通过分析生猪生长数据和市场行情，为养殖户提供最佳的出栏时间和价格预测。
系统将引入机器学习算法，对疾病预警模型进行优化，提高疾病预测的准确性和及时性，进一步降低疫病风险。</a:t>
            </a:r>
            <a:endParaRPr kumimoji="1"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>
            <a:alphaModFix amt="100000"/>
          </a:blip>
          <a:srcRect l="220" t="2046" r="-220" b="37340"/>
          <a:stretch>
            <a:fillRect/>
          </a:stretch>
        </p:blipFill>
        <p:spPr>
          <a:xfrm>
            <a:off x="822960" y="1731922"/>
            <a:ext cx="4622799" cy="1570395"/>
          </a:xfrm>
          <a:custGeom>
            <a:avLst/>
            <a:gdLst/>
            <a:ahLst/>
            <a:cxnLst/>
            <a:rect l="l" t="t" r="r" b="b"/>
            <a:pathLst>
              <a:path w="4622799" h="1570395">
                <a:moveTo>
                  <a:pt x="0" y="0"/>
                </a:moveTo>
                <a:lnTo>
                  <a:pt x="4622799" y="0"/>
                </a:lnTo>
                <a:lnTo>
                  <a:pt x="4622799" y="1570395"/>
                </a:lnTo>
                <a:lnTo>
                  <a:pt x="0" y="1570395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1" name="标题 1"/>
          <p:cNvSpPr txBox="1"/>
          <p:nvPr/>
        </p:nvSpPr>
        <p:spPr>
          <a:xfrm>
            <a:off x="8880790" y="5509628"/>
            <a:ext cx="236220" cy="236220"/>
          </a:xfrm>
          <a:prstGeom prst="ellipse">
            <a:avLst/>
          </a:prstGeom>
          <a:gradFill>
            <a:gsLst>
              <a:gs pos="400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 cap="sq">
            <a:noFill/>
            <a:miter/>
          </a:ln>
          <a:effectLst>
            <a:outerShdw blurRad="50800" dist="38100" dir="2700000" algn="tl" rotWithShape="0">
              <a:schemeClr val="accent1">
                <a:lumMod val="75000"/>
                <a:alpha val="23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6478900" y="1557020"/>
            <a:ext cx="5040000" cy="3670300"/>
            <a:chOff x="6478900" y="1557020"/>
            <a:chExt cx="5040000" cy="3670300"/>
          </a:xfrm>
        </p:grpSpPr>
        <p:sp>
          <p:nvSpPr>
            <p:cNvPr id="13" name="标题 1"/>
            <p:cNvSpPr txBox="1"/>
            <p:nvPr/>
          </p:nvSpPr>
          <p:spPr>
            <a:xfrm>
              <a:off x="6478900" y="1557020"/>
              <a:ext cx="5040000" cy="284299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4" name="标题 1"/>
            <p:cNvSpPr txBox="1"/>
            <p:nvPr/>
          </p:nvSpPr>
          <p:spPr>
            <a:xfrm>
              <a:off x="6479220" y="4364966"/>
              <a:ext cx="5039360" cy="862354"/>
            </a:xfrm>
            <a:custGeom>
              <a:avLst/>
              <a:gdLst>
                <a:gd name="connsiteX0" fmla="*/ 0 w 5039360"/>
                <a:gd name="connsiteY0" fmla="*/ 0 h 862354"/>
                <a:gd name="connsiteX1" fmla="*/ 5039360 w 5039360"/>
                <a:gd name="connsiteY1" fmla="*/ 0 h 862354"/>
                <a:gd name="connsiteX2" fmla="*/ 5039360 w 5039360"/>
                <a:gd name="connsiteY2" fmla="*/ 435634 h 862354"/>
                <a:gd name="connsiteX3" fmla="*/ 5039360 w 5039360"/>
                <a:gd name="connsiteY3" fmla="*/ 448574 h 862354"/>
                <a:gd name="connsiteX4" fmla="*/ 5038056 w 5039360"/>
                <a:gd name="connsiteY4" fmla="*/ 448574 h 862354"/>
                <a:gd name="connsiteX5" fmla="*/ 5030691 w 5039360"/>
                <a:gd name="connsiteY5" fmla="*/ 521633 h 862354"/>
                <a:gd name="connsiteX6" fmla="*/ 4612640 w 5039360"/>
                <a:gd name="connsiteY6" fmla="*/ 862354 h 862354"/>
                <a:gd name="connsiteX7" fmla="*/ 426720 w 5039360"/>
                <a:gd name="connsiteY7" fmla="*/ 862354 h 862354"/>
                <a:gd name="connsiteX8" fmla="*/ 8669 w 5039360"/>
                <a:gd name="connsiteY8" fmla="*/ 521633 h 862354"/>
                <a:gd name="connsiteX9" fmla="*/ 1305 w 5039360"/>
                <a:gd name="connsiteY9" fmla="*/ 448574 h 862354"/>
                <a:gd name="connsiteX10" fmla="*/ 0 w 5039360"/>
                <a:gd name="connsiteY10" fmla="*/ 448574 h 862354"/>
                <a:gd name="connsiteX11" fmla="*/ 0 w 5039360"/>
                <a:gd name="connsiteY11" fmla="*/ 435634 h 862354"/>
              </a:gdLst>
              <a:ahLst/>
              <a:cxnLst/>
              <a:rect l="l" t="t" r="r" b="b"/>
              <a:pathLst>
                <a:path w="5039360" h="862354">
                  <a:moveTo>
                    <a:pt x="0" y="0"/>
                  </a:moveTo>
                  <a:lnTo>
                    <a:pt x="5039360" y="0"/>
                  </a:lnTo>
                  <a:lnTo>
                    <a:pt x="5039360" y="435634"/>
                  </a:lnTo>
                  <a:lnTo>
                    <a:pt x="5039360" y="448574"/>
                  </a:lnTo>
                  <a:lnTo>
                    <a:pt x="5038056" y="448574"/>
                  </a:lnTo>
                  <a:lnTo>
                    <a:pt x="5030691" y="521633"/>
                  </a:lnTo>
                  <a:cubicBezTo>
                    <a:pt x="4990901" y="716082"/>
                    <a:pt x="4818852" y="862354"/>
                    <a:pt x="4612640" y="862354"/>
                  </a:cubicBezTo>
                  <a:lnTo>
                    <a:pt x="426720" y="862354"/>
                  </a:lnTo>
                  <a:cubicBezTo>
                    <a:pt x="220508" y="862354"/>
                    <a:pt x="48460" y="716082"/>
                    <a:pt x="8669" y="521633"/>
                  </a:cubicBezTo>
                  <a:lnTo>
                    <a:pt x="1305" y="448574"/>
                  </a:lnTo>
                  <a:lnTo>
                    <a:pt x="0" y="448574"/>
                  </a:lnTo>
                  <a:lnTo>
                    <a:pt x="0" y="435634"/>
                  </a:lnTo>
                  <a:close/>
                </a:path>
              </a:pathLst>
            </a:custGeom>
            <a:gradFill>
              <a:gsLst>
                <a:gs pos="4000">
                  <a:schemeClr val="accent1"/>
                </a:gs>
                <a:gs pos="100000">
                  <a:schemeClr val="accent2"/>
                </a:gs>
              </a:gsLst>
              <a:lin ang="2700000" scaled="0"/>
            </a:gradFill>
            <a:ln w="12700" cap="sq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5" name="标题 1"/>
          <p:cNvSpPr txBox="1"/>
          <p:nvPr/>
        </p:nvSpPr>
        <p:spPr>
          <a:xfrm>
            <a:off x="6632538" y="4434840"/>
            <a:ext cx="4732724" cy="70682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多元化功能模块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703615" y="3444240"/>
            <a:ext cx="4590570" cy="78232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03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系统计划增加更多功能模块，如市场行情分析模块，实时推送生猪市场价格、饲料价格等信息，帮助养殖户把握市场动态。
开发智能养殖设备控制模块，实现与智能饲喂设备、环境调控设备的无缝对接，进一步提升养殖自动化水平。</a:t>
            </a:r>
            <a:endParaRPr kumimoji="1" lang="zh-CN" altLang="en-US"/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2">
            <a:alphaModFix amt="100000"/>
          </a:blip>
          <a:srcRect t="19693" b="19693"/>
          <a:stretch>
            <a:fillRect/>
          </a:stretch>
        </p:blipFill>
        <p:spPr>
          <a:xfrm>
            <a:off x="6676465" y="1731922"/>
            <a:ext cx="4622799" cy="1570395"/>
          </a:xfrm>
          <a:custGeom>
            <a:avLst/>
            <a:gdLst/>
            <a:ahLst/>
            <a:cxnLst/>
            <a:rect l="l" t="t" r="r" b="b"/>
            <a:pathLst>
              <a:path w="4622799" h="1570395">
                <a:moveTo>
                  <a:pt x="0" y="0"/>
                </a:moveTo>
                <a:lnTo>
                  <a:pt x="4622799" y="0"/>
                </a:lnTo>
                <a:lnTo>
                  <a:pt x="4622799" y="1570395"/>
                </a:lnTo>
                <a:lnTo>
                  <a:pt x="0" y="1570395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8" name="标题 1"/>
          <p:cNvSpPr txBox="1"/>
          <p:nvPr/>
        </p:nvSpPr>
        <p:spPr>
          <a:xfrm>
            <a:off x="0" y="175260"/>
            <a:ext cx="8327425" cy="620632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742776" y="587097"/>
            <a:ext cx="208231" cy="208795"/>
          </a:xfrm>
          <a:prstGeom prst="rect">
            <a:avLst/>
          </a:prstGeom>
          <a:solidFill>
            <a:schemeClr val="accent1">
              <a:alpha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535452" y="176388"/>
            <a:ext cx="208231" cy="413840"/>
          </a:xfrm>
          <a:prstGeom prst="rect">
            <a:avLst/>
          </a:prstGeom>
          <a:solidFill>
            <a:schemeClr val="accent1">
              <a:alpha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743620" y="175022"/>
            <a:ext cx="209004" cy="207106"/>
          </a:xfrm>
          <a:prstGeom prst="rect">
            <a:avLst/>
          </a:prstGeom>
          <a:solidFill>
            <a:schemeClr val="accent1">
              <a:alpha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9161592" y="170358"/>
            <a:ext cx="208231" cy="208795"/>
          </a:xfrm>
          <a:prstGeom prst="rect">
            <a:avLst/>
          </a:prstGeom>
          <a:solidFill>
            <a:schemeClr val="accent1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8951946" y="379973"/>
            <a:ext cx="208231" cy="208795"/>
          </a:xfrm>
          <a:prstGeom prst="rect">
            <a:avLst/>
          </a:prstGeom>
          <a:solidFill>
            <a:schemeClr val="accent1">
              <a:alpha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8327037" y="175184"/>
            <a:ext cx="208231" cy="621268"/>
          </a:xfrm>
          <a:prstGeom prst="rect">
            <a:avLst/>
          </a:prstGeom>
          <a:solidFill>
            <a:schemeClr val="accent1">
              <a:alpha val="9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340170" y="242328"/>
            <a:ext cx="7985452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系统功能拓展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343178" y="1946862"/>
            <a:ext cx="4052934" cy="3876982"/>
          </a:xfrm>
          <a:custGeom>
            <a:avLst/>
            <a:gdLst>
              <a:gd name="connsiteX0" fmla="*/ 2672080 w 3413760"/>
              <a:gd name="connsiteY0" fmla="*/ 0 h 3792010"/>
              <a:gd name="connsiteX1" fmla="*/ 3086210 w 3413760"/>
              <a:gd name="connsiteY1" fmla="*/ 0 h 3792010"/>
              <a:gd name="connsiteX2" fmla="*/ 3413760 w 3413760"/>
              <a:gd name="connsiteY2" fmla="*/ 327550 h 3792010"/>
              <a:gd name="connsiteX3" fmla="*/ 3413760 w 3413760"/>
              <a:gd name="connsiteY3" fmla="*/ 3464460 h 3792010"/>
              <a:gd name="connsiteX4" fmla="*/ 3086210 w 3413760"/>
              <a:gd name="connsiteY4" fmla="*/ 3792010 h 3792010"/>
              <a:gd name="connsiteX5" fmla="*/ 327550 w 3413760"/>
              <a:gd name="connsiteY5" fmla="*/ 3792010 h 3792010"/>
              <a:gd name="connsiteX6" fmla="*/ 0 w 3413760"/>
              <a:gd name="connsiteY6" fmla="*/ 3464460 h 3792010"/>
              <a:gd name="connsiteX7" fmla="*/ 0 w 3413760"/>
              <a:gd name="connsiteY7" fmla="*/ 327550 h 3792010"/>
              <a:gd name="connsiteX8" fmla="*/ 327550 w 3413760"/>
              <a:gd name="connsiteY8" fmla="*/ 0 h 3792010"/>
              <a:gd name="connsiteX9" fmla="*/ 741680 w 3413760"/>
              <a:gd name="connsiteY9" fmla="*/ 0 h 3792010"/>
              <a:gd name="connsiteX10" fmla="*/ 741680 w 3413760"/>
              <a:gd name="connsiteY10" fmla="*/ 0 h 3792010"/>
              <a:gd name="connsiteX11" fmla="*/ 741680 w 3413760"/>
              <a:gd name="connsiteY11" fmla="*/ 0 h 3792010"/>
              <a:gd name="connsiteX12" fmla="*/ 833120 w 3413760"/>
              <a:gd name="connsiteY12" fmla="*/ 619760 h 3792010"/>
            </a:gdLst>
            <a:ahLst/>
            <a:cxnLst/>
            <a:rect l="l" t="t" r="r" b="b"/>
            <a:pathLst>
              <a:path w="3413760" h="3792010">
                <a:moveTo>
                  <a:pt x="2672080" y="0"/>
                </a:moveTo>
                <a:lnTo>
                  <a:pt x="3086210" y="0"/>
                </a:lnTo>
                <a:cubicBezTo>
                  <a:pt x="3267111" y="0"/>
                  <a:pt x="3413760" y="146649"/>
                  <a:pt x="3413760" y="327550"/>
                </a:cubicBezTo>
                <a:lnTo>
                  <a:pt x="3413760" y="3464460"/>
                </a:lnTo>
                <a:cubicBezTo>
                  <a:pt x="3413760" y="3645361"/>
                  <a:pt x="3267111" y="3792010"/>
                  <a:pt x="3086210" y="3792010"/>
                </a:cubicBezTo>
                <a:lnTo>
                  <a:pt x="327550" y="3792010"/>
                </a:lnTo>
                <a:cubicBezTo>
                  <a:pt x="146649" y="3792010"/>
                  <a:pt x="0" y="3645361"/>
                  <a:pt x="0" y="3464460"/>
                </a:cubicBezTo>
                <a:lnTo>
                  <a:pt x="0" y="327550"/>
                </a:lnTo>
                <a:cubicBezTo>
                  <a:pt x="0" y="146649"/>
                  <a:pt x="146649" y="0"/>
                  <a:pt x="327550" y="0"/>
                </a:cubicBezTo>
                <a:lnTo>
                  <a:pt x="741680" y="0"/>
                </a:lnTo>
              </a:path>
            </a:pathLst>
          </a:custGeom>
          <a:noFill/>
          <a:ln w="127000" cap="rnd">
            <a:solidFill>
              <a:schemeClr val="accent2"/>
            </a:solidFill>
            <a:round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758478" y="2010362"/>
            <a:ext cx="4052934" cy="3876982"/>
          </a:xfrm>
          <a:custGeom>
            <a:avLst/>
            <a:gdLst>
              <a:gd name="connsiteX0" fmla="*/ 2672080 w 3413760"/>
              <a:gd name="connsiteY0" fmla="*/ 0 h 3792010"/>
              <a:gd name="connsiteX1" fmla="*/ 3086210 w 3413760"/>
              <a:gd name="connsiteY1" fmla="*/ 0 h 3792010"/>
              <a:gd name="connsiteX2" fmla="*/ 3413760 w 3413760"/>
              <a:gd name="connsiteY2" fmla="*/ 327550 h 3792010"/>
              <a:gd name="connsiteX3" fmla="*/ 3413760 w 3413760"/>
              <a:gd name="connsiteY3" fmla="*/ 3464460 h 3792010"/>
              <a:gd name="connsiteX4" fmla="*/ 3086210 w 3413760"/>
              <a:gd name="connsiteY4" fmla="*/ 3792010 h 3792010"/>
              <a:gd name="connsiteX5" fmla="*/ 327550 w 3413760"/>
              <a:gd name="connsiteY5" fmla="*/ 3792010 h 3792010"/>
              <a:gd name="connsiteX6" fmla="*/ 0 w 3413760"/>
              <a:gd name="connsiteY6" fmla="*/ 3464460 h 3792010"/>
              <a:gd name="connsiteX7" fmla="*/ 0 w 3413760"/>
              <a:gd name="connsiteY7" fmla="*/ 327550 h 3792010"/>
              <a:gd name="connsiteX8" fmla="*/ 327550 w 3413760"/>
              <a:gd name="connsiteY8" fmla="*/ 0 h 3792010"/>
              <a:gd name="connsiteX9" fmla="*/ 741680 w 3413760"/>
              <a:gd name="connsiteY9" fmla="*/ 0 h 3792010"/>
              <a:gd name="connsiteX10" fmla="*/ 741680 w 3413760"/>
              <a:gd name="connsiteY10" fmla="*/ 0 h 3792010"/>
              <a:gd name="connsiteX11" fmla="*/ 741680 w 3413760"/>
              <a:gd name="connsiteY11" fmla="*/ 0 h 3792010"/>
              <a:gd name="connsiteX12" fmla="*/ 833120 w 3413760"/>
              <a:gd name="connsiteY12" fmla="*/ 619760 h 3792010"/>
            </a:gdLst>
            <a:ahLst/>
            <a:cxnLst/>
            <a:rect l="l" t="t" r="r" b="b"/>
            <a:pathLst>
              <a:path w="3413760" h="3792010">
                <a:moveTo>
                  <a:pt x="2672080" y="0"/>
                </a:moveTo>
                <a:lnTo>
                  <a:pt x="3086210" y="0"/>
                </a:lnTo>
                <a:cubicBezTo>
                  <a:pt x="3267111" y="0"/>
                  <a:pt x="3413760" y="146649"/>
                  <a:pt x="3413760" y="327550"/>
                </a:cubicBezTo>
                <a:lnTo>
                  <a:pt x="3413760" y="3464460"/>
                </a:lnTo>
                <a:cubicBezTo>
                  <a:pt x="3413760" y="3645361"/>
                  <a:pt x="3267111" y="3792010"/>
                  <a:pt x="3086210" y="3792010"/>
                </a:cubicBezTo>
                <a:lnTo>
                  <a:pt x="327550" y="3792010"/>
                </a:lnTo>
                <a:cubicBezTo>
                  <a:pt x="146649" y="3792010"/>
                  <a:pt x="0" y="3645361"/>
                  <a:pt x="0" y="3464460"/>
                </a:cubicBezTo>
                <a:lnTo>
                  <a:pt x="0" y="327550"/>
                </a:lnTo>
                <a:cubicBezTo>
                  <a:pt x="0" y="146649"/>
                  <a:pt x="146649" y="0"/>
                  <a:pt x="327550" y="0"/>
                </a:cubicBezTo>
                <a:lnTo>
                  <a:pt x="741680" y="0"/>
                </a:lnTo>
              </a:path>
            </a:pathLst>
          </a:custGeom>
          <a:noFill/>
          <a:ln w="127000" cap="rnd">
            <a:solidFill>
              <a:schemeClr val="accent1"/>
            </a:solidFill>
            <a:round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2660391" y="3417432"/>
            <a:ext cx="2236409" cy="106400"/>
            <a:chOff x="2660391" y="3417432"/>
            <a:chExt cx="2236409" cy="106400"/>
          </a:xfrm>
        </p:grpSpPr>
        <p:cxnSp>
          <p:nvCxnSpPr>
            <p:cNvPr id="6" name="标题 1"/>
            <p:cNvCxnSpPr/>
            <p:nvPr/>
          </p:nvCxnSpPr>
          <p:spPr>
            <a:xfrm>
              <a:off x="2660391" y="3419356"/>
              <a:ext cx="2236409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miter/>
            </a:ln>
          </p:spPr>
        </p:cxnSp>
        <p:sp>
          <p:nvSpPr>
            <p:cNvPr id="7" name="标题 1"/>
            <p:cNvSpPr txBox="1"/>
            <p:nvPr/>
          </p:nvSpPr>
          <p:spPr>
            <a:xfrm flipV="1">
              <a:off x="3707542" y="3417432"/>
              <a:ext cx="142106" cy="106400"/>
            </a:xfrm>
            <a:prstGeom prst="triangle">
              <a:avLst/>
            </a:prstGeom>
            <a:solidFill>
              <a:schemeClr val="tx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7250162" y="3417432"/>
            <a:ext cx="2236409" cy="106400"/>
            <a:chOff x="7250162" y="3417432"/>
            <a:chExt cx="2236409" cy="106400"/>
          </a:xfrm>
        </p:grpSpPr>
        <p:cxnSp>
          <p:nvCxnSpPr>
            <p:cNvPr id="9" name="标题 1"/>
            <p:cNvCxnSpPr/>
            <p:nvPr/>
          </p:nvCxnSpPr>
          <p:spPr>
            <a:xfrm>
              <a:off x="7250162" y="3419356"/>
              <a:ext cx="2236409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miter/>
            </a:ln>
          </p:spPr>
        </p:cxnSp>
        <p:sp>
          <p:nvSpPr>
            <p:cNvPr id="10" name="标题 1"/>
            <p:cNvSpPr txBox="1"/>
            <p:nvPr/>
          </p:nvSpPr>
          <p:spPr>
            <a:xfrm flipV="1">
              <a:off x="8297313" y="3417432"/>
              <a:ext cx="142106" cy="106400"/>
            </a:xfrm>
            <a:prstGeom prst="triangle">
              <a:avLst/>
            </a:prstGeom>
            <a:solidFill>
              <a:schemeClr val="tx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1" name="标题 1"/>
          <p:cNvSpPr txBox="1"/>
          <p:nvPr/>
        </p:nvSpPr>
        <p:spPr>
          <a:xfrm>
            <a:off x="2013608" y="2308675"/>
            <a:ext cx="3517273" cy="111067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行业标准制定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2013608" y="3697154"/>
            <a:ext cx="3555373" cy="197738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本系统作为生猪养殖信息化管理的典型案例，有望为行业标准的制定提供参考。通过总结系统开发和应用过程中的经验，推动行业信息化管理的规范化和标准化。
系统的成功应用将为其他养殖企业提供借鉴，促进整个生猪养殖行业的数字化转型。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3134430" y="1335123"/>
            <a:ext cx="1300837" cy="121239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7DC54C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7724508" y="1335123"/>
            <a:ext cx="1300837" cy="121239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5E8C0A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585608" y="3697154"/>
            <a:ext cx="3555373" cy="197738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系统将探索跨区域合作模式，与各地养殖企业、科研机构建立合作关系，共同推动生猪养殖信息化技术的推广和应用。
通过举办技术培训和交流活动，提高养殖户对信息化管理的认知和应用能力，加速系统在全国范围内的推广和应用。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585608" y="2308675"/>
            <a:ext cx="3517273" cy="111067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跨区域合作与推广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0" y="175260"/>
            <a:ext cx="8327425" cy="620632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742776" y="587097"/>
            <a:ext cx="208231" cy="208795"/>
          </a:xfrm>
          <a:prstGeom prst="rect">
            <a:avLst/>
          </a:prstGeom>
          <a:solidFill>
            <a:schemeClr val="accent1">
              <a:alpha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535452" y="176388"/>
            <a:ext cx="208231" cy="413840"/>
          </a:xfrm>
          <a:prstGeom prst="rect">
            <a:avLst/>
          </a:prstGeom>
          <a:solidFill>
            <a:schemeClr val="accent1">
              <a:alpha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743620" y="175022"/>
            <a:ext cx="209004" cy="207106"/>
          </a:xfrm>
          <a:prstGeom prst="rect">
            <a:avLst/>
          </a:prstGeom>
          <a:solidFill>
            <a:schemeClr val="accent1">
              <a:alpha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9161592" y="170358"/>
            <a:ext cx="208231" cy="208795"/>
          </a:xfrm>
          <a:prstGeom prst="rect">
            <a:avLst/>
          </a:prstGeom>
          <a:solidFill>
            <a:schemeClr val="accent1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8951946" y="379973"/>
            <a:ext cx="208231" cy="208795"/>
          </a:xfrm>
          <a:prstGeom prst="rect">
            <a:avLst/>
          </a:prstGeom>
          <a:solidFill>
            <a:schemeClr val="accent1">
              <a:alpha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8327037" y="175184"/>
            <a:ext cx="208231" cy="621268"/>
          </a:xfrm>
          <a:prstGeom prst="rect">
            <a:avLst/>
          </a:prstGeom>
          <a:solidFill>
            <a:schemeClr val="accent1">
              <a:alpha val="9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340170" y="242328"/>
            <a:ext cx="7985452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行业推广与应用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20000"/>
          </a:blip>
          <a:srcRect l="4643" r="4643"/>
          <a:stretch>
            <a:fillRect/>
          </a:stretch>
        </p:blipFill>
        <p:spPr>
          <a:xfrm>
            <a:off x="1104729" y="0"/>
            <a:ext cx="11087271" cy="6858000"/>
          </a:xfrm>
          <a:custGeom>
            <a:avLst/>
            <a:gdLst>
              <a:gd name="connsiteX0" fmla="*/ 0 w 11087271"/>
              <a:gd name="connsiteY0" fmla="*/ 0 h 6858000"/>
              <a:gd name="connsiteX1" fmla="*/ 11087271 w 11087271"/>
              <a:gd name="connsiteY1" fmla="*/ 0 h 6858000"/>
              <a:gd name="connsiteX2" fmla="*/ 11087271 w 11087271"/>
              <a:gd name="connsiteY2" fmla="*/ 6858000 h 6858000"/>
              <a:gd name="connsiteX3" fmla="*/ 0 w 11087271"/>
              <a:gd name="connsiteY3" fmla="*/ 6858000 h 6858000"/>
            </a:gdLst>
            <a:ahLst/>
            <a:cxnLst/>
            <a:rect l="l" t="t" r="r" b="b"/>
            <a:pathLst>
              <a:path w="11087271" h="6858000">
                <a:moveTo>
                  <a:pt x="0" y="0"/>
                </a:moveTo>
                <a:lnTo>
                  <a:pt x="11087271" y="0"/>
                </a:lnTo>
                <a:lnTo>
                  <a:pt x="11087271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5444981" y="0"/>
            <a:ext cx="6747019" cy="6858000"/>
          </a:xfrm>
          <a:custGeom>
            <a:avLst/>
            <a:gdLst>
              <a:gd name="connsiteX0" fmla="*/ 3340825 w 6747019"/>
              <a:gd name="connsiteY0" fmla="*/ 0 h 5201796"/>
              <a:gd name="connsiteX1" fmla="*/ 6747019 w 6747019"/>
              <a:gd name="connsiteY1" fmla="*/ 0 h 5201796"/>
              <a:gd name="connsiteX2" fmla="*/ 6747019 w 6747019"/>
              <a:gd name="connsiteY2" fmla="*/ 5201796 h 5201796"/>
              <a:gd name="connsiteX3" fmla="*/ 29478 w 6747019"/>
              <a:gd name="connsiteY3" fmla="*/ 5201796 h 5201796"/>
              <a:gd name="connsiteX4" fmla="*/ 19997 w 6747019"/>
              <a:gd name="connsiteY4" fmla="*/ 5161908 h 5201796"/>
              <a:gd name="connsiteX5" fmla="*/ 40526 w 6747019"/>
              <a:gd name="connsiteY5" fmla="*/ 4666597 h 5201796"/>
              <a:gd name="connsiteX6" fmla="*/ 3429052 w 6747019"/>
              <a:gd name="connsiteY6" fmla="*/ 2421237 h 5201796"/>
              <a:gd name="connsiteX7" fmla="*/ 1970560 w 6747019"/>
              <a:gd name="connsiteY7" fmla="*/ 1151237 h 5201796"/>
              <a:gd name="connsiteX8" fmla="*/ 3328987 w 6747019"/>
              <a:gd name="connsiteY8" fmla="*/ 7602 h 5201796"/>
            </a:gdLst>
            <a:ahLst/>
            <a:cxnLst/>
            <a:rect l="l" t="t" r="r" b="b"/>
            <a:pathLst>
              <a:path w="6747019" h="5201796">
                <a:moveTo>
                  <a:pt x="3340825" y="0"/>
                </a:moveTo>
                <a:lnTo>
                  <a:pt x="6747019" y="0"/>
                </a:lnTo>
                <a:lnTo>
                  <a:pt x="6747019" y="5201796"/>
                </a:lnTo>
                <a:lnTo>
                  <a:pt x="29478" y="5201796"/>
                </a:lnTo>
                <a:lnTo>
                  <a:pt x="19997" y="5161908"/>
                </a:lnTo>
                <a:cubicBezTo>
                  <a:pt x="-11392" y="4983284"/>
                  <a:pt x="-6765" y="4814552"/>
                  <a:pt x="40526" y="4666597"/>
                </a:cubicBezTo>
                <a:cubicBezTo>
                  <a:pt x="292747" y="3877504"/>
                  <a:pt x="3107379" y="3007130"/>
                  <a:pt x="3429052" y="2421237"/>
                </a:cubicBezTo>
                <a:cubicBezTo>
                  <a:pt x="3750724" y="1835344"/>
                  <a:pt x="1725650" y="1720197"/>
                  <a:pt x="1970560" y="1151237"/>
                </a:cubicBezTo>
                <a:cubicBezTo>
                  <a:pt x="2093015" y="866757"/>
                  <a:pt x="2693410" y="425220"/>
                  <a:pt x="3328987" y="7602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70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700042" y="0"/>
            <a:ext cx="5491958" cy="6858000"/>
          </a:xfrm>
          <a:custGeom>
            <a:avLst/>
            <a:gdLst>
              <a:gd name="connsiteX0" fmla="*/ 3340824 w 5491958"/>
              <a:gd name="connsiteY0" fmla="*/ 0 h 5201796"/>
              <a:gd name="connsiteX1" fmla="*/ 5491958 w 5491958"/>
              <a:gd name="connsiteY1" fmla="*/ 0 h 5201796"/>
              <a:gd name="connsiteX2" fmla="*/ 5491958 w 5491958"/>
              <a:gd name="connsiteY2" fmla="*/ 5201796 h 5201796"/>
              <a:gd name="connsiteX3" fmla="*/ 29478 w 5491958"/>
              <a:gd name="connsiteY3" fmla="*/ 5201796 h 5201796"/>
              <a:gd name="connsiteX4" fmla="*/ 19997 w 5491958"/>
              <a:gd name="connsiteY4" fmla="*/ 5161908 h 5201796"/>
              <a:gd name="connsiteX5" fmla="*/ 40526 w 5491958"/>
              <a:gd name="connsiteY5" fmla="*/ 4666597 h 5201796"/>
              <a:gd name="connsiteX6" fmla="*/ 3429052 w 5491958"/>
              <a:gd name="connsiteY6" fmla="*/ 2421237 h 5201796"/>
              <a:gd name="connsiteX7" fmla="*/ 1970560 w 5491958"/>
              <a:gd name="connsiteY7" fmla="*/ 1151237 h 5201796"/>
              <a:gd name="connsiteX8" fmla="*/ 3328986 w 5491958"/>
              <a:gd name="connsiteY8" fmla="*/ 7602 h 5201796"/>
            </a:gdLst>
            <a:ahLst/>
            <a:cxnLst/>
            <a:rect l="l" t="t" r="r" b="b"/>
            <a:pathLst>
              <a:path w="5491958" h="5201796">
                <a:moveTo>
                  <a:pt x="3340824" y="0"/>
                </a:moveTo>
                <a:lnTo>
                  <a:pt x="5491958" y="0"/>
                </a:lnTo>
                <a:lnTo>
                  <a:pt x="5491958" y="5201796"/>
                </a:lnTo>
                <a:lnTo>
                  <a:pt x="29478" y="5201796"/>
                </a:lnTo>
                <a:lnTo>
                  <a:pt x="19997" y="5161908"/>
                </a:lnTo>
                <a:cubicBezTo>
                  <a:pt x="-11392" y="4983284"/>
                  <a:pt x="-6765" y="4814552"/>
                  <a:pt x="40526" y="4666597"/>
                </a:cubicBezTo>
                <a:cubicBezTo>
                  <a:pt x="292747" y="3877504"/>
                  <a:pt x="3107379" y="3007130"/>
                  <a:pt x="3429052" y="2421237"/>
                </a:cubicBezTo>
                <a:cubicBezTo>
                  <a:pt x="3750724" y="1835344"/>
                  <a:pt x="1725650" y="1720197"/>
                  <a:pt x="1970560" y="1151237"/>
                </a:cubicBezTo>
                <a:cubicBezTo>
                  <a:pt x="2093015" y="866757"/>
                  <a:pt x="2693409" y="425220"/>
                  <a:pt x="3328986" y="7602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  <a:alpha val="50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3169136" y="1288340"/>
            <a:ext cx="8360456" cy="3995363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2333165">
            <a:off x="-3703122" y="-1874778"/>
            <a:ext cx="8983648" cy="1151250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alphaModFix amt="30000"/>
          </a:blip>
          <a:srcRect l="69123" t="35557" b="37497"/>
          <a:stretch>
            <a:fillRect/>
          </a:stretch>
        </p:blipFill>
        <p:spPr>
          <a:xfrm>
            <a:off x="119420" y="5186457"/>
            <a:ext cx="2117549" cy="1847913"/>
          </a:xfrm>
          <a:prstGeom prst="rect">
            <a:avLst/>
          </a:prstGeom>
          <a:noFill/>
          <a:ln cap="sq">
            <a:noFill/>
          </a:ln>
        </p:spPr>
      </p:pic>
      <p:sp>
        <p:nvSpPr>
          <p:cNvPr id="8" name="标题 1"/>
          <p:cNvSpPr txBox="1"/>
          <p:nvPr/>
        </p:nvSpPr>
        <p:spPr>
          <a:xfrm rot="2333165">
            <a:off x="-1580179" y="3600147"/>
            <a:ext cx="7312665" cy="1144910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2333165">
            <a:off x="-2860803" y="4377331"/>
            <a:ext cx="8983648" cy="3466164"/>
          </a:xfrm>
          <a:prstGeom prst="roundRect">
            <a:avLst>
              <a:gd name="adj" fmla="val 50000"/>
            </a:avLst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2333165">
            <a:off x="-4037041" y="3427820"/>
            <a:ext cx="7312665" cy="1144910"/>
          </a:xfrm>
          <a:prstGeom prst="roundRect">
            <a:avLst>
              <a:gd name="adj" fmla="val 50000"/>
            </a:avLst>
          </a:prstGeom>
          <a:solidFill>
            <a:schemeClr val="accent2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2333165">
            <a:off x="-3413995" y="-501646"/>
            <a:ext cx="9325381" cy="518321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3">
            <a:alphaModFix amt="100000"/>
          </a:blip>
          <a:srcRect/>
          <a:stretch>
            <a:fillRect/>
          </a:stretch>
        </p:blipFill>
        <p:spPr>
          <a:xfrm>
            <a:off x="387001" y="944711"/>
            <a:ext cx="4892255" cy="4892255"/>
          </a:xfrm>
          <a:custGeom>
            <a:avLst/>
            <a:gdLst>
              <a:gd name="connsiteX0" fmla="*/ 1657823 w 4414992"/>
              <a:gd name="connsiteY0" fmla="*/ 0 h 4414992"/>
              <a:gd name="connsiteX1" fmla="*/ 2757169 w 4414992"/>
              <a:gd name="connsiteY1" fmla="*/ 0 h 4414992"/>
              <a:gd name="connsiteX2" fmla="*/ 2884634 w 4414992"/>
              <a:gd name="connsiteY2" fmla="*/ 32775 h 4414992"/>
              <a:gd name="connsiteX3" fmla="*/ 4382217 w 4414992"/>
              <a:gd name="connsiteY3" fmla="*/ 1530358 h 4414992"/>
              <a:gd name="connsiteX4" fmla="*/ 4414992 w 4414992"/>
              <a:gd name="connsiteY4" fmla="*/ 1657823 h 4414992"/>
              <a:gd name="connsiteX5" fmla="*/ 4414992 w 4414992"/>
              <a:gd name="connsiteY5" fmla="*/ 2757169 h 4414992"/>
              <a:gd name="connsiteX6" fmla="*/ 4382217 w 4414992"/>
              <a:gd name="connsiteY6" fmla="*/ 2884635 h 4414992"/>
              <a:gd name="connsiteX7" fmla="*/ 2884634 w 4414992"/>
              <a:gd name="connsiteY7" fmla="*/ 4382218 h 4414992"/>
              <a:gd name="connsiteX8" fmla="*/ 2757169 w 4414992"/>
              <a:gd name="connsiteY8" fmla="*/ 4414992 h 4414992"/>
              <a:gd name="connsiteX9" fmla="*/ 1657823 w 4414992"/>
              <a:gd name="connsiteY9" fmla="*/ 4414992 h 4414992"/>
              <a:gd name="connsiteX10" fmla="*/ 1530358 w 4414992"/>
              <a:gd name="connsiteY10" fmla="*/ 4382218 h 4414992"/>
              <a:gd name="connsiteX11" fmla="*/ 32775 w 4414992"/>
              <a:gd name="connsiteY11" fmla="*/ 2884635 h 4414992"/>
              <a:gd name="connsiteX12" fmla="*/ 0 w 4414992"/>
              <a:gd name="connsiteY12" fmla="*/ 2757169 h 4414992"/>
              <a:gd name="connsiteX13" fmla="*/ 0 w 4414992"/>
              <a:gd name="connsiteY13" fmla="*/ 1657823 h 4414992"/>
              <a:gd name="connsiteX14" fmla="*/ 32775 w 4414992"/>
              <a:gd name="connsiteY14" fmla="*/ 1530358 h 4414992"/>
              <a:gd name="connsiteX15" fmla="*/ 1530358 w 4414992"/>
              <a:gd name="connsiteY15" fmla="*/ 32775 h 4414992"/>
            </a:gdLst>
            <a:ahLst/>
            <a:cxnLst/>
            <a:rect l="l" t="t" r="r" b="b"/>
            <a:pathLst>
              <a:path w="4414992" h="4414992">
                <a:moveTo>
                  <a:pt x="1657823" y="0"/>
                </a:moveTo>
                <a:lnTo>
                  <a:pt x="2757169" y="0"/>
                </a:lnTo>
                <a:lnTo>
                  <a:pt x="2884634" y="32775"/>
                </a:lnTo>
                <a:cubicBezTo>
                  <a:pt x="3597660" y="254549"/>
                  <a:pt x="4160443" y="817332"/>
                  <a:pt x="4382217" y="1530358"/>
                </a:cubicBezTo>
                <a:lnTo>
                  <a:pt x="4414992" y="1657823"/>
                </a:lnTo>
                <a:lnTo>
                  <a:pt x="4414992" y="2757169"/>
                </a:lnTo>
                <a:lnTo>
                  <a:pt x="4382217" y="2884635"/>
                </a:lnTo>
                <a:cubicBezTo>
                  <a:pt x="4160443" y="3597661"/>
                  <a:pt x="3597660" y="4160443"/>
                  <a:pt x="2884634" y="4382218"/>
                </a:cubicBezTo>
                <a:lnTo>
                  <a:pt x="2757169" y="4414992"/>
                </a:lnTo>
                <a:lnTo>
                  <a:pt x="1657823" y="4414992"/>
                </a:lnTo>
                <a:lnTo>
                  <a:pt x="1530358" y="4382218"/>
                </a:lnTo>
                <a:cubicBezTo>
                  <a:pt x="817332" y="4160443"/>
                  <a:pt x="254549" y="3597661"/>
                  <a:pt x="32775" y="2884635"/>
                </a:cubicBezTo>
                <a:lnTo>
                  <a:pt x="0" y="2757169"/>
                </a:lnTo>
                <a:lnTo>
                  <a:pt x="0" y="1657823"/>
                </a:lnTo>
                <a:lnTo>
                  <a:pt x="32775" y="1530358"/>
                </a:lnTo>
                <a:cubicBezTo>
                  <a:pt x="254549" y="817332"/>
                  <a:pt x="817332" y="254549"/>
                  <a:pt x="1530358" y="32775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3" name="标题 1"/>
          <p:cNvSpPr txBox="1"/>
          <p:nvPr/>
        </p:nvSpPr>
        <p:spPr>
          <a:xfrm rot="20562171">
            <a:off x="-258780" y="1070079"/>
            <a:ext cx="2637608" cy="2684257"/>
          </a:xfrm>
          <a:custGeom>
            <a:avLst/>
            <a:gdLst>
              <a:gd name="connsiteX0" fmla="*/ 3095389 w 3132386"/>
              <a:gd name="connsiteY0" fmla="*/ 0 h 3187786"/>
              <a:gd name="connsiteX1" fmla="*/ 3132386 w 3132386"/>
              <a:gd name="connsiteY1" fmla="*/ 936 h 3187786"/>
              <a:gd name="connsiteX2" fmla="*/ 3132386 w 3132386"/>
              <a:gd name="connsiteY2" fmla="*/ 373934 h 3187786"/>
              <a:gd name="connsiteX3" fmla="*/ 3095389 w 3132386"/>
              <a:gd name="connsiteY3" fmla="*/ 372066 h 3187786"/>
              <a:gd name="connsiteX4" fmla="*/ 372066 w 3132386"/>
              <a:gd name="connsiteY4" fmla="*/ 3095389 h 3187786"/>
              <a:gd name="connsiteX5" fmla="*/ 376732 w 3132386"/>
              <a:gd name="connsiteY5" fmla="*/ 3187786 h 3187786"/>
              <a:gd name="connsiteX6" fmla="*/ 2337 w 3132386"/>
              <a:gd name="connsiteY6" fmla="*/ 3187786 h 3187786"/>
              <a:gd name="connsiteX7" fmla="*/ 0 w 3132386"/>
              <a:gd name="connsiteY7" fmla="*/ 3095389 h 3187786"/>
              <a:gd name="connsiteX8" fmla="*/ 3095389 w 3132386"/>
              <a:gd name="connsiteY8" fmla="*/ 0 h 3187786"/>
            </a:gdLst>
            <a:ahLst/>
            <a:cxnLst/>
            <a:rect l="l" t="t" r="r" b="b"/>
            <a:pathLst>
              <a:path w="3132386" h="3187786">
                <a:moveTo>
                  <a:pt x="3095389" y="0"/>
                </a:moveTo>
                <a:lnTo>
                  <a:pt x="3132386" y="936"/>
                </a:lnTo>
                <a:lnTo>
                  <a:pt x="3132386" y="373934"/>
                </a:lnTo>
                <a:lnTo>
                  <a:pt x="3095389" y="372066"/>
                </a:lnTo>
                <a:cubicBezTo>
                  <a:pt x="1591339" y="372066"/>
                  <a:pt x="372066" y="1591339"/>
                  <a:pt x="372066" y="3095389"/>
                </a:cubicBezTo>
                <a:lnTo>
                  <a:pt x="376732" y="3187786"/>
                </a:lnTo>
                <a:lnTo>
                  <a:pt x="2337" y="3187786"/>
                </a:lnTo>
                <a:lnTo>
                  <a:pt x="0" y="3095389"/>
                </a:lnTo>
                <a:cubicBezTo>
                  <a:pt x="0" y="1385853"/>
                  <a:pt x="1385853" y="0"/>
                  <a:pt x="3095389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2221389" y="641268"/>
            <a:ext cx="332014" cy="332014"/>
          </a:xfrm>
          <a:prstGeom prst="flowChartConnector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H="1">
            <a:off x="9469663" y="490113"/>
            <a:ext cx="2104146" cy="432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7661640" y="582742"/>
            <a:ext cx="246743" cy="246743"/>
          </a:xfrm>
          <a:prstGeom prst="ellipse">
            <a:avLst/>
          </a:prstGeom>
          <a:solidFill>
            <a:schemeClr val="bg1"/>
          </a:solidFill>
          <a:ln w="9525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289469" y="582742"/>
            <a:ext cx="246743" cy="246743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917298" y="582742"/>
            <a:ext cx="246743" cy="246743"/>
          </a:xfrm>
          <a:prstGeom prst="ellipse">
            <a:avLst/>
          </a:prstGeom>
          <a:solidFill>
            <a:schemeClr val="bg1"/>
          </a:solidFill>
          <a:ln w="9525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>
            <p:custDataLst>
              <p:tags r:id="rId4"/>
            </p:custDataLst>
          </p:nvPr>
        </p:nvSpPr>
        <p:spPr>
          <a:xfrm>
            <a:off x="5704190" y="5650482"/>
            <a:ext cx="2724517" cy="47571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63500" sx="102000" sy="102000" algn="ctr" rotWithShape="0">
              <a:schemeClr val="tx1">
                <a:lumMod val="65000"/>
                <a:lumOff val="3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>
            <p:custDataLst>
              <p:tags r:id="rId5"/>
            </p:custDataLst>
          </p:nvPr>
        </p:nvSpPr>
        <p:spPr>
          <a:xfrm>
            <a:off x="8698815" y="5650482"/>
            <a:ext cx="2724517" cy="47571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63500" sx="102000" sy="102000" algn="ctr" rotWithShape="0">
              <a:schemeClr val="tx1">
                <a:lumMod val="65000"/>
                <a:lumOff val="3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>
            <p:custDataLst>
              <p:tags r:id="rId6"/>
            </p:custDataLst>
          </p:nvPr>
        </p:nvSpPr>
        <p:spPr>
          <a:xfrm>
            <a:off x="6433897" y="5732501"/>
            <a:ext cx="1814286" cy="31168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7DC54C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汇报人：XXX</a:t>
            </a:r>
            <a:endParaRPr kumimoji="1" lang="zh-CN" altLang="en-US"/>
          </a:p>
        </p:txBody>
      </p:sp>
      <p:sp>
        <p:nvSpPr>
          <p:cNvPr id="23" name="标题 1"/>
          <p:cNvSpPr txBox="1"/>
          <p:nvPr>
            <p:custDataLst>
              <p:tags r:id="rId7"/>
            </p:custDataLst>
          </p:nvPr>
        </p:nvSpPr>
        <p:spPr>
          <a:xfrm>
            <a:off x="9546962" y="5732501"/>
            <a:ext cx="1814286" cy="3116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7DC54C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时间：20XX.X</a:t>
            </a:r>
            <a:endParaRPr kumimoji="1" lang="zh-CN" altLang="en-US"/>
          </a:p>
        </p:txBody>
      </p:sp>
      <p:sp>
        <p:nvSpPr>
          <p:cNvPr id="24" name="标题 1"/>
          <p:cNvSpPr txBox="1"/>
          <p:nvPr>
            <p:custDataLst>
              <p:tags r:id="rId8"/>
            </p:custDataLst>
          </p:nvPr>
        </p:nvSpPr>
        <p:spPr>
          <a:xfrm flipH="1">
            <a:off x="5704192" y="5587310"/>
            <a:ext cx="725782" cy="603365"/>
          </a:xfrm>
          <a:prstGeom prst="flowChartDisplay">
            <a:avLst/>
          </a:prstGeom>
          <a:solidFill>
            <a:schemeClr val="accent1"/>
          </a:soli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>
            <p:custDataLst>
              <p:tags r:id="rId9"/>
            </p:custDataLst>
          </p:nvPr>
        </p:nvSpPr>
        <p:spPr>
          <a:xfrm flipH="1">
            <a:off x="8698817" y="5587310"/>
            <a:ext cx="725782" cy="603365"/>
          </a:xfrm>
          <a:prstGeom prst="flowChartDisplay">
            <a:avLst/>
          </a:prstGeom>
          <a:solidFill>
            <a:schemeClr val="accent1"/>
          </a:soli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>
            <p:custDataLst>
              <p:tags r:id="rId10"/>
            </p:custDataLst>
          </p:nvPr>
        </p:nvSpPr>
        <p:spPr>
          <a:xfrm>
            <a:off x="5866139" y="5691173"/>
            <a:ext cx="365237" cy="395641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>
            <p:custDataLst>
              <p:tags r:id="rId11"/>
            </p:custDataLst>
          </p:nvPr>
        </p:nvSpPr>
        <p:spPr>
          <a:xfrm>
            <a:off x="8845081" y="5690692"/>
            <a:ext cx="396602" cy="396602"/>
          </a:xfrm>
          <a:custGeom>
            <a:avLst/>
            <a:gdLst>
              <a:gd name="connsiteX0" fmla="*/ 666750 w 1333500"/>
              <a:gd name="connsiteY0" fmla="*/ 0 h 1333500"/>
              <a:gd name="connsiteX1" fmla="*/ 0 w 1333500"/>
              <a:gd name="connsiteY1" fmla="*/ 666750 h 1333500"/>
              <a:gd name="connsiteX2" fmla="*/ 666750 w 1333500"/>
              <a:gd name="connsiteY2" fmla="*/ 1333500 h 1333500"/>
              <a:gd name="connsiteX3" fmla="*/ 1333500 w 1333500"/>
              <a:gd name="connsiteY3" fmla="*/ 666750 h 1333500"/>
              <a:gd name="connsiteX4" fmla="*/ 666750 w 1333500"/>
              <a:gd name="connsiteY4" fmla="*/ 0 h 1333500"/>
              <a:gd name="connsiteX5" fmla="*/ 1088517 w 1333500"/>
              <a:gd name="connsiteY5" fmla="*/ 965263 h 1333500"/>
              <a:gd name="connsiteX6" fmla="*/ 723900 w 1333500"/>
              <a:gd name="connsiteY6" fmla="*/ 754571 h 1333500"/>
              <a:gd name="connsiteX7" fmla="*/ 578732 w 1333500"/>
              <a:gd name="connsiteY7" fmla="*/ 724872 h 1333500"/>
              <a:gd name="connsiteX8" fmla="*/ 608432 w 1333500"/>
              <a:gd name="connsiteY8" fmla="*/ 579704 h 1333500"/>
              <a:gd name="connsiteX9" fmla="*/ 617125 w 1333500"/>
              <a:gd name="connsiteY9" fmla="*/ 574548 h 1333500"/>
              <a:gd name="connsiteX10" fmla="*/ 617125 w 1333500"/>
              <a:gd name="connsiteY10" fmla="*/ 332232 h 1333500"/>
              <a:gd name="connsiteX11" fmla="*/ 664750 w 1333500"/>
              <a:gd name="connsiteY11" fmla="*/ 284607 h 1333500"/>
              <a:gd name="connsiteX12" fmla="*/ 712375 w 1333500"/>
              <a:gd name="connsiteY12" fmla="*/ 332232 h 1333500"/>
              <a:gd name="connsiteX13" fmla="*/ 712375 w 1333500"/>
              <a:gd name="connsiteY13" fmla="*/ 572453 h 1333500"/>
              <a:gd name="connsiteX14" fmla="*/ 771525 w 1333500"/>
              <a:gd name="connsiteY14" fmla="*/ 666750 h 1333500"/>
              <a:gd name="connsiteX15" fmla="*/ 768287 w 1333500"/>
              <a:gd name="connsiteY15" fmla="*/ 692372 h 1333500"/>
              <a:gd name="connsiteX16" fmla="*/ 1126617 w 1333500"/>
              <a:gd name="connsiteY16" fmla="*/ 899255 h 1333500"/>
              <a:gd name="connsiteX17" fmla="*/ 1140571 w 1333500"/>
              <a:gd name="connsiteY17" fmla="*/ 951309 h 1333500"/>
              <a:gd name="connsiteX18" fmla="*/ 1088517 w 1333500"/>
              <a:gd name="connsiteY18" fmla="*/ 965263 h 1333500"/>
            </a:gdLst>
            <a:ahLst/>
            <a:cxnLst/>
            <a:rect l="l" t="t" r="r" b="b"/>
            <a:pathLst>
              <a:path w="1333500" h="1333500">
                <a:moveTo>
                  <a:pt x="666750" y="0"/>
                </a:moveTo>
                <a:cubicBezTo>
                  <a:pt x="298514" y="0"/>
                  <a:pt x="0" y="298514"/>
                  <a:pt x="0" y="666750"/>
                </a:cubicBezTo>
                <a:cubicBezTo>
                  <a:pt x="0" y="1034987"/>
                  <a:pt x="298514" y="1333500"/>
                  <a:pt x="666750" y="1333500"/>
                </a:cubicBezTo>
                <a:cubicBezTo>
                  <a:pt x="1034987" y="1333500"/>
                  <a:pt x="1333500" y="1034987"/>
                  <a:pt x="1333500" y="666750"/>
                </a:cubicBezTo>
                <a:cubicBezTo>
                  <a:pt x="1333500" y="298514"/>
                  <a:pt x="1034987" y="0"/>
                  <a:pt x="666750" y="0"/>
                </a:cubicBezTo>
                <a:close/>
                <a:moveTo>
                  <a:pt x="1088517" y="965263"/>
                </a:moveTo>
                <a:lnTo>
                  <a:pt x="723900" y="754571"/>
                </a:lnTo>
                <a:cubicBezTo>
                  <a:pt x="675612" y="786456"/>
                  <a:pt x="610618" y="773160"/>
                  <a:pt x="578732" y="724872"/>
                </a:cubicBezTo>
                <a:cubicBezTo>
                  <a:pt x="546847" y="676583"/>
                  <a:pt x="560144" y="611590"/>
                  <a:pt x="608432" y="579704"/>
                </a:cubicBezTo>
                <a:cubicBezTo>
                  <a:pt x="611245" y="577847"/>
                  <a:pt x="614146" y="576125"/>
                  <a:pt x="617125" y="574548"/>
                </a:cubicBezTo>
                <a:lnTo>
                  <a:pt x="617125" y="332232"/>
                </a:lnTo>
                <a:cubicBezTo>
                  <a:pt x="617125" y="305930"/>
                  <a:pt x="638447" y="284607"/>
                  <a:pt x="664750" y="284607"/>
                </a:cubicBezTo>
                <a:cubicBezTo>
                  <a:pt x="691052" y="284607"/>
                  <a:pt x="712375" y="305930"/>
                  <a:pt x="712375" y="332232"/>
                </a:cubicBezTo>
                <a:lnTo>
                  <a:pt x="712375" y="572453"/>
                </a:lnTo>
                <a:cubicBezTo>
                  <a:pt x="748539" y="589946"/>
                  <a:pt x="771516" y="626577"/>
                  <a:pt x="771525" y="666750"/>
                </a:cubicBezTo>
                <a:cubicBezTo>
                  <a:pt x="771475" y="675389"/>
                  <a:pt x="770388" y="683992"/>
                  <a:pt x="768287" y="692372"/>
                </a:cubicBezTo>
                <a:lnTo>
                  <a:pt x="1126617" y="899255"/>
                </a:lnTo>
                <a:cubicBezTo>
                  <a:pt x="1144848" y="909777"/>
                  <a:pt x="1151096" y="933081"/>
                  <a:pt x="1140571" y="951309"/>
                </a:cubicBezTo>
                <a:cubicBezTo>
                  <a:pt x="1130046" y="969540"/>
                  <a:pt x="1106748" y="975789"/>
                  <a:pt x="1088517" y="965263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5732550" y="2542102"/>
            <a:ext cx="5447511" cy="184883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谢谢大家</a:t>
            </a:r>
            <a:endParaRPr kumimoji="1" lang="zh-CN" altLang="en-US"/>
          </a:p>
        </p:txBody>
      </p:sp>
      <p:cxnSp>
        <p:nvCxnSpPr>
          <p:cNvPr id="29" name="标题 1"/>
          <p:cNvCxnSpPr/>
          <p:nvPr/>
        </p:nvCxnSpPr>
        <p:spPr>
          <a:xfrm>
            <a:off x="5918603" y="4694547"/>
            <a:ext cx="5175827" cy="0"/>
          </a:xfrm>
          <a:prstGeom prst="line">
            <a:avLst/>
          </a:prstGeom>
          <a:noFill/>
          <a:ln w="50800" cap="sq">
            <a:solidFill>
              <a:schemeClr val="accent1"/>
            </a:solidFill>
            <a:miter/>
          </a:ln>
        </p:spPr>
      </p:cxnSp>
      <p:sp>
        <p:nvSpPr>
          <p:cNvPr id="30" name="标题 1"/>
          <p:cNvSpPr txBox="1"/>
          <p:nvPr/>
        </p:nvSpPr>
        <p:spPr>
          <a:xfrm>
            <a:off x="5732550" y="4506204"/>
            <a:ext cx="372106" cy="376686"/>
          </a:xfrm>
          <a:prstGeom prst="flowChartDecision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>
            <a:off x="9619130" y="1810303"/>
            <a:ext cx="1560931" cy="63508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r">
              <a:lnSpc>
                <a:spcPct val="11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7DC54C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202X</a:t>
            </a: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4599849" y="6295821"/>
            <a:ext cx="457768" cy="457768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 rot="5400000">
            <a:off x="11376797" y="3942817"/>
            <a:ext cx="540562" cy="937497"/>
          </a:xfrm>
          <a:custGeom>
            <a:avLst/>
            <a:gdLst>
              <a:gd name="connsiteX0" fmla="*/ 0 w 812409"/>
              <a:gd name="connsiteY0" fmla="*/ 1532499 h 1564151"/>
              <a:gd name="connsiteX1" fmla="*/ 31653 w 812409"/>
              <a:gd name="connsiteY1" fmla="*/ 1564151 h 1564151"/>
              <a:gd name="connsiteX2" fmla="*/ 63304 w 812409"/>
              <a:gd name="connsiteY2" fmla="*/ 1532499 h 1564151"/>
              <a:gd name="connsiteX3" fmla="*/ 31653 w 812409"/>
              <a:gd name="connsiteY3" fmla="*/ 1500847 h 1564151"/>
              <a:gd name="connsiteX4" fmla="*/ 0 w 812409"/>
              <a:gd name="connsiteY4" fmla="*/ 1532499 h 1564151"/>
              <a:gd name="connsiteX5" fmla="*/ 187276 w 812409"/>
              <a:gd name="connsiteY5" fmla="*/ 1532499 h 1564151"/>
              <a:gd name="connsiteX6" fmla="*/ 218929 w 812409"/>
              <a:gd name="connsiteY6" fmla="*/ 1564151 h 1564151"/>
              <a:gd name="connsiteX7" fmla="*/ 250581 w 812409"/>
              <a:gd name="connsiteY7" fmla="*/ 1532499 h 1564151"/>
              <a:gd name="connsiteX8" fmla="*/ 218929 w 812409"/>
              <a:gd name="connsiteY8" fmla="*/ 1500847 h 1564151"/>
              <a:gd name="connsiteX9" fmla="*/ 187276 w 812409"/>
              <a:gd name="connsiteY9" fmla="*/ 1532499 h 1564151"/>
              <a:gd name="connsiteX10" fmla="*/ 374553 w 812409"/>
              <a:gd name="connsiteY10" fmla="*/ 1532499 h 1564151"/>
              <a:gd name="connsiteX11" fmla="*/ 406204 w 812409"/>
              <a:gd name="connsiteY11" fmla="*/ 1564151 h 1564151"/>
              <a:gd name="connsiteX12" fmla="*/ 437857 w 812409"/>
              <a:gd name="connsiteY12" fmla="*/ 1532499 h 1564151"/>
              <a:gd name="connsiteX13" fmla="*/ 406204 w 812409"/>
              <a:gd name="connsiteY13" fmla="*/ 1500847 h 1564151"/>
              <a:gd name="connsiteX14" fmla="*/ 374553 w 812409"/>
              <a:gd name="connsiteY14" fmla="*/ 1532499 h 1564151"/>
              <a:gd name="connsiteX15" fmla="*/ 561829 w 812409"/>
              <a:gd name="connsiteY15" fmla="*/ 1532499 h 1564151"/>
              <a:gd name="connsiteX16" fmla="*/ 593481 w 812409"/>
              <a:gd name="connsiteY16" fmla="*/ 1564151 h 1564151"/>
              <a:gd name="connsiteX17" fmla="*/ 625133 w 812409"/>
              <a:gd name="connsiteY17" fmla="*/ 1532499 h 1564151"/>
              <a:gd name="connsiteX18" fmla="*/ 593481 w 812409"/>
              <a:gd name="connsiteY18" fmla="*/ 1500847 h 1564151"/>
              <a:gd name="connsiteX19" fmla="*/ 561829 w 812409"/>
              <a:gd name="connsiteY19" fmla="*/ 1532499 h 1564151"/>
              <a:gd name="connsiteX20" fmla="*/ 749104 w 812409"/>
              <a:gd name="connsiteY20" fmla="*/ 1532499 h 1564151"/>
              <a:gd name="connsiteX21" fmla="*/ 780757 w 812409"/>
              <a:gd name="connsiteY21" fmla="*/ 1564151 h 1564151"/>
              <a:gd name="connsiteX22" fmla="*/ 812410 w 812409"/>
              <a:gd name="connsiteY22" fmla="*/ 1532499 h 1564151"/>
              <a:gd name="connsiteX23" fmla="*/ 780757 w 812409"/>
              <a:gd name="connsiteY23" fmla="*/ 1500847 h 1564151"/>
              <a:gd name="connsiteX24" fmla="*/ 749104 w 812409"/>
              <a:gd name="connsiteY24" fmla="*/ 1532499 h 1564151"/>
              <a:gd name="connsiteX25" fmla="*/ 187276 w 812409"/>
              <a:gd name="connsiteY25" fmla="*/ 1345223 h 1564151"/>
              <a:gd name="connsiteX26" fmla="*/ 218929 w 812409"/>
              <a:gd name="connsiteY26" fmla="*/ 1376875 h 1564151"/>
              <a:gd name="connsiteX27" fmla="*/ 250581 w 812409"/>
              <a:gd name="connsiteY27" fmla="*/ 1345223 h 1564151"/>
              <a:gd name="connsiteX28" fmla="*/ 218929 w 812409"/>
              <a:gd name="connsiteY28" fmla="*/ 1313571 h 1564151"/>
              <a:gd name="connsiteX29" fmla="*/ 187276 w 812409"/>
              <a:gd name="connsiteY29" fmla="*/ 1345223 h 1564151"/>
              <a:gd name="connsiteX30" fmla="*/ 374553 w 812409"/>
              <a:gd name="connsiteY30" fmla="*/ 1345223 h 1564151"/>
              <a:gd name="connsiteX31" fmla="*/ 406204 w 812409"/>
              <a:gd name="connsiteY31" fmla="*/ 1376875 h 1564151"/>
              <a:gd name="connsiteX32" fmla="*/ 437857 w 812409"/>
              <a:gd name="connsiteY32" fmla="*/ 1345223 h 1564151"/>
              <a:gd name="connsiteX33" fmla="*/ 406204 w 812409"/>
              <a:gd name="connsiteY33" fmla="*/ 1313571 h 1564151"/>
              <a:gd name="connsiteX34" fmla="*/ 374553 w 812409"/>
              <a:gd name="connsiteY34" fmla="*/ 1345223 h 1564151"/>
              <a:gd name="connsiteX35" fmla="*/ 561829 w 812409"/>
              <a:gd name="connsiteY35" fmla="*/ 1345223 h 1564151"/>
              <a:gd name="connsiteX36" fmla="*/ 593481 w 812409"/>
              <a:gd name="connsiteY36" fmla="*/ 1376875 h 1564151"/>
              <a:gd name="connsiteX37" fmla="*/ 625133 w 812409"/>
              <a:gd name="connsiteY37" fmla="*/ 1345223 h 1564151"/>
              <a:gd name="connsiteX38" fmla="*/ 593481 w 812409"/>
              <a:gd name="connsiteY38" fmla="*/ 1313571 h 1564151"/>
              <a:gd name="connsiteX39" fmla="*/ 561829 w 812409"/>
              <a:gd name="connsiteY39" fmla="*/ 1345223 h 1564151"/>
              <a:gd name="connsiteX40" fmla="*/ 749104 w 812409"/>
              <a:gd name="connsiteY40" fmla="*/ 1345223 h 1564151"/>
              <a:gd name="connsiteX41" fmla="*/ 780757 w 812409"/>
              <a:gd name="connsiteY41" fmla="*/ 1376875 h 1564151"/>
              <a:gd name="connsiteX42" fmla="*/ 812410 w 812409"/>
              <a:gd name="connsiteY42" fmla="*/ 1345223 h 1564151"/>
              <a:gd name="connsiteX43" fmla="*/ 780757 w 812409"/>
              <a:gd name="connsiteY43" fmla="*/ 1313571 h 1564151"/>
              <a:gd name="connsiteX44" fmla="*/ 749104 w 812409"/>
              <a:gd name="connsiteY44" fmla="*/ 1345223 h 1564151"/>
              <a:gd name="connsiteX45" fmla="*/ 187276 w 812409"/>
              <a:gd name="connsiteY45" fmla="*/ 1157947 h 1564151"/>
              <a:gd name="connsiteX46" fmla="*/ 218929 w 812409"/>
              <a:gd name="connsiteY46" fmla="*/ 1189599 h 1564151"/>
              <a:gd name="connsiteX47" fmla="*/ 250581 w 812409"/>
              <a:gd name="connsiteY47" fmla="*/ 1157947 h 1564151"/>
              <a:gd name="connsiteX48" fmla="*/ 218929 w 812409"/>
              <a:gd name="connsiteY48" fmla="*/ 1126295 h 1564151"/>
              <a:gd name="connsiteX49" fmla="*/ 187276 w 812409"/>
              <a:gd name="connsiteY49" fmla="*/ 1157947 h 1564151"/>
              <a:gd name="connsiteX50" fmla="*/ 374553 w 812409"/>
              <a:gd name="connsiteY50" fmla="*/ 1157947 h 1564151"/>
              <a:gd name="connsiteX51" fmla="*/ 406204 w 812409"/>
              <a:gd name="connsiteY51" fmla="*/ 1189599 h 1564151"/>
              <a:gd name="connsiteX52" fmla="*/ 437857 w 812409"/>
              <a:gd name="connsiteY52" fmla="*/ 1157947 h 1564151"/>
              <a:gd name="connsiteX53" fmla="*/ 406204 w 812409"/>
              <a:gd name="connsiteY53" fmla="*/ 1126295 h 1564151"/>
              <a:gd name="connsiteX54" fmla="*/ 374553 w 812409"/>
              <a:gd name="connsiteY54" fmla="*/ 1157947 h 1564151"/>
              <a:gd name="connsiteX55" fmla="*/ 561829 w 812409"/>
              <a:gd name="connsiteY55" fmla="*/ 1157947 h 1564151"/>
              <a:gd name="connsiteX56" fmla="*/ 593481 w 812409"/>
              <a:gd name="connsiteY56" fmla="*/ 1189599 h 1564151"/>
              <a:gd name="connsiteX57" fmla="*/ 625133 w 812409"/>
              <a:gd name="connsiteY57" fmla="*/ 1157947 h 1564151"/>
              <a:gd name="connsiteX58" fmla="*/ 593481 w 812409"/>
              <a:gd name="connsiteY58" fmla="*/ 1126295 h 1564151"/>
              <a:gd name="connsiteX59" fmla="*/ 561829 w 812409"/>
              <a:gd name="connsiteY59" fmla="*/ 1157947 h 1564151"/>
              <a:gd name="connsiteX60" fmla="*/ 749104 w 812409"/>
              <a:gd name="connsiteY60" fmla="*/ 1157947 h 1564151"/>
              <a:gd name="connsiteX61" fmla="*/ 780757 w 812409"/>
              <a:gd name="connsiteY61" fmla="*/ 1189599 h 1564151"/>
              <a:gd name="connsiteX62" fmla="*/ 812410 w 812409"/>
              <a:gd name="connsiteY62" fmla="*/ 1157947 h 1564151"/>
              <a:gd name="connsiteX63" fmla="*/ 780757 w 812409"/>
              <a:gd name="connsiteY63" fmla="*/ 1126295 h 1564151"/>
              <a:gd name="connsiteX64" fmla="*/ 749104 w 812409"/>
              <a:gd name="connsiteY64" fmla="*/ 1157947 h 1564151"/>
              <a:gd name="connsiteX65" fmla="*/ 187276 w 812409"/>
              <a:gd name="connsiteY65" fmla="*/ 970670 h 1564151"/>
              <a:gd name="connsiteX66" fmla="*/ 218929 w 812409"/>
              <a:gd name="connsiteY66" fmla="*/ 1002323 h 1564151"/>
              <a:gd name="connsiteX67" fmla="*/ 250581 w 812409"/>
              <a:gd name="connsiteY67" fmla="*/ 970670 h 1564151"/>
              <a:gd name="connsiteX68" fmla="*/ 218929 w 812409"/>
              <a:gd name="connsiteY68" fmla="*/ 939018 h 1564151"/>
              <a:gd name="connsiteX69" fmla="*/ 187276 w 812409"/>
              <a:gd name="connsiteY69" fmla="*/ 970670 h 1564151"/>
              <a:gd name="connsiteX70" fmla="*/ 374553 w 812409"/>
              <a:gd name="connsiteY70" fmla="*/ 970670 h 1564151"/>
              <a:gd name="connsiteX71" fmla="*/ 406204 w 812409"/>
              <a:gd name="connsiteY71" fmla="*/ 1002323 h 1564151"/>
              <a:gd name="connsiteX72" fmla="*/ 437857 w 812409"/>
              <a:gd name="connsiteY72" fmla="*/ 970670 h 1564151"/>
              <a:gd name="connsiteX73" fmla="*/ 406204 w 812409"/>
              <a:gd name="connsiteY73" fmla="*/ 939018 h 1564151"/>
              <a:gd name="connsiteX74" fmla="*/ 374553 w 812409"/>
              <a:gd name="connsiteY74" fmla="*/ 970670 h 1564151"/>
              <a:gd name="connsiteX75" fmla="*/ 561829 w 812409"/>
              <a:gd name="connsiteY75" fmla="*/ 970670 h 1564151"/>
              <a:gd name="connsiteX76" fmla="*/ 593481 w 812409"/>
              <a:gd name="connsiteY76" fmla="*/ 1002323 h 1564151"/>
              <a:gd name="connsiteX77" fmla="*/ 625133 w 812409"/>
              <a:gd name="connsiteY77" fmla="*/ 970670 h 1564151"/>
              <a:gd name="connsiteX78" fmla="*/ 593481 w 812409"/>
              <a:gd name="connsiteY78" fmla="*/ 939018 h 1564151"/>
              <a:gd name="connsiteX79" fmla="*/ 561829 w 812409"/>
              <a:gd name="connsiteY79" fmla="*/ 970670 h 1564151"/>
              <a:gd name="connsiteX80" fmla="*/ 749104 w 812409"/>
              <a:gd name="connsiteY80" fmla="*/ 970670 h 1564151"/>
              <a:gd name="connsiteX81" fmla="*/ 780757 w 812409"/>
              <a:gd name="connsiteY81" fmla="*/ 1002323 h 1564151"/>
              <a:gd name="connsiteX82" fmla="*/ 812410 w 812409"/>
              <a:gd name="connsiteY82" fmla="*/ 970670 h 1564151"/>
              <a:gd name="connsiteX83" fmla="*/ 780757 w 812409"/>
              <a:gd name="connsiteY83" fmla="*/ 939018 h 1564151"/>
              <a:gd name="connsiteX84" fmla="*/ 749104 w 812409"/>
              <a:gd name="connsiteY84" fmla="*/ 970670 h 1564151"/>
              <a:gd name="connsiteX85" fmla="*/ 187276 w 812409"/>
              <a:gd name="connsiteY85" fmla="*/ 783395 h 1564151"/>
              <a:gd name="connsiteX86" fmla="*/ 218929 w 812409"/>
              <a:gd name="connsiteY86" fmla="*/ 815047 h 1564151"/>
              <a:gd name="connsiteX87" fmla="*/ 250581 w 812409"/>
              <a:gd name="connsiteY87" fmla="*/ 783395 h 1564151"/>
              <a:gd name="connsiteX88" fmla="*/ 218929 w 812409"/>
              <a:gd name="connsiteY88" fmla="*/ 751742 h 1564151"/>
              <a:gd name="connsiteX89" fmla="*/ 187276 w 812409"/>
              <a:gd name="connsiteY89" fmla="*/ 783395 h 1564151"/>
              <a:gd name="connsiteX90" fmla="*/ 374553 w 812409"/>
              <a:gd name="connsiteY90" fmla="*/ 783395 h 1564151"/>
              <a:gd name="connsiteX91" fmla="*/ 406204 w 812409"/>
              <a:gd name="connsiteY91" fmla="*/ 815047 h 1564151"/>
              <a:gd name="connsiteX92" fmla="*/ 437857 w 812409"/>
              <a:gd name="connsiteY92" fmla="*/ 783395 h 1564151"/>
              <a:gd name="connsiteX93" fmla="*/ 406204 w 812409"/>
              <a:gd name="connsiteY93" fmla="*/ 751742 h 1564151"/>
              <a:gd name="connsiteX94" fmla="*/ 374553 w 812409"/>
              <a:gd name="connsiteY94" fmla="*/ 783395 h 1564151"/>
              <a:gd name="connsiteX95" fmla="*/ 561829 w 812409"/>
              <a:gd name="connsiteY95" fmla="*/ 783395 h 1564151"/>
              <a:gd name="connsiteX96" fmla="*/ 593481 w 812409"/>
              <a:gd name="connsiteY96" fmla="*/ 815047 h 1564151"/>
              <a:gd name="connsiteX97" fmla="*/ 625133 w 812409"/>
              <a:gd name="connsiteY97" fmla="*/ 783395 h 1564151"/>
              <a:gd name="connsiteX98" fmla="*/ 593481 w 812409"/>
              <a:gd name="connsiteY98" fmla="*/ 751742 h 1564151"/>
              <a:gd name="connsiteX99" fmla="*/ 561829 w 812409"/>
              <a:gd name="connsiteY99" fmla="*/ 783395 h 1564151"/>
              <a:gd name="connsiteX100" fmla="*/ 749104 w 812409"/>
              <a:gd name="connsiteY100" fmla="*/ 783395 h 1564151"/>
              <a:gd name="connsiteX101" fmla="*/ 780757 w 812409"/>
              <a:gd name="connsiteY101" fmla="*/ 815047 h 1564151"/>
              <a:gd name="connsiteX102" fmla="*/ 812410 w 812409"/>
              <a:gd name="connsiteY102" fmla="*/ 783395 h 1564151"/>
              <a:gd name="connsiteX103" fmla="*/ 780757 w 812409"/>
              <a:gd name="connsiteY103" fmla="*/ 751742 h 1564151"/>
              <a:gd name="connsiteX104" fmla="*/ 749104 w 812409"/>
              <a:gd name="connsiteY104" fmla="*/ 783395 h 1564151"/>
              <a:gd name="connsiteX105" fmla="*/ 187276 w 812409"/>
              <a:gd name="connsiteY105" fmla="*/ 596118 h 1564151"/>
              <a:gd name="connsiteX106" fmla="*/ 218929 w 812409"/>
              <a:gd name="connsiteY106" fmla="*/ 627770 h 1564151"/>
              <a:gd name="connsiteX107" fmla="*/ 250581 w 812409"/>
              <a:gd name="connsiteY107" fmla="*/ 596118 h 1564151"/>
              <a:gd name="connsiteX108" fmla="*/ 218929 w 812409"/>
              <a:gd name="connsiteY108" fmla="*/ 564466 h 1564151"/>
              <a:gd name="connsiteX109" fmla="*/ 187276 w 812409"/>
              <a:gd name="connsiteY109" fmla="*/ 596118 h 1564151"/>
              <a:gd name="connsiteX110" fmla="*/ 374553 w 812409"/>
              <a:gd name="connsiteY110" fmla="*/ 596118 h 1564151"/>
              <a:gd name="connsiteX111" fmla="*/ 406204 w 812409"/>
              <a:gd name="connsiteY111" fmla="*/ 627770 h 1564151"/>
              <a:gd name="connsiteX112" fmla="*/ 437857 w 812409"/>
              <a:gd name="connsiteY112" fmla="*/ 596118 h 1564151"/>
              <a:gd name="connsiteX113" fmla="*/ 406204 w 812409"/>
              <a:gd name="connsiteY113" fmla="*/ 564466 h 1564151"/>
              <a:gd name="connsiteX114" fmla="*/ 374553 w 812409"/>
              <a:gd name="connsiteY114" fmla="*/ 596118 h 1564151"/>
              <a:gd name="connsiteX115" fmla="*/ 561829 w 812409"/>
              <a:gd name="connsiteY115" fmla="*/ 596118 h 1564151"/>
              <a:gd name="connsiteX116" fmla="*/ 593481 w 812409"/>
              <a:gd name="connsiteY116" fmla="*/ 627770 h 1564151"/>
              <a:gd name="connsiteX117" fmla="*/ 625133 w 812409"/>
              <a:gd name="connsiteY117" fmla="*/ 596118 h 1564151"/>
              <a:gd name="connsiteX118" fmla="*/ 593481 w 812409"/>
              <a:gd name="connsiteY118" fmla="*/ 564466 h 1564151"/>
              <a:gd name="connsiteX119" fmla="*/ 561829 w 812409"/>
              <a:gd name="connsiteY119" fmla="*/ 596118 h 1564151"/>
              <a:gd name="connsiteX120" fmla="*/ 749104 w 812409"/>
              <a:gd name="connsiteY120" fmla="*/ 596118 h 1564151"/>
              <a:gd name="connsiteX121" fmla="*/ 780757 w 812409"/>
              <a:gd name="connsiteY121" fmla="*/ 627770 h 1564151"/>
              <a:gd name="connsiteX122" fmla="*/ 812410 w 812409"/>
              <a:gd name="connsiteY122" fmla="*/ 596118 h 1564151"/>
              <a:gd name="connsiteX123" fmla="*/ 780757 w 812409"/>
              <a:gd name="connsiteY123" fmla="*/ 564466 h 1564151"/>
              <a:gd name="connsiteX124" fmla="*/ 749104 w 812409"/>
              <a:gd name="connsiteY124" fmla="*/ 596118 h 1564151"/>
              <a:gd name="connsiteX125" fmla="*/ 187276 w 812409"/>
              <a:gd name="connsiteY125" fmla="*/ 408842 h 1564151"/>
              <a:gd name="connsiteX126" fmla="*/ 218929 w 812409"/>
              <a:gd name="connsiteY126" fmla="*/ 440495 h 1564151"/>
              <a:gd name="connsiteX127" fmla="*/ 250581 w 812409"/>
              <a:gd name="connsiteY127" fmla="*/ 408842 h 1564151"/>
              <a:gd name="connsiteX128" fmla="*/ 218929 w 812409"/>
              <a:gd name="connsiteY128" fmla="*/ 377190 h 1564151"/>
              <a:gd name="connsiteX129" fmla="*/ 187276 w 812409"/>
              <a:gd name="connsiteY129" fmla="*/ 408842 h 1564151"/>
              <a:gd name="connsiteX130" fmla="*/ 374553 w 812409"/>
              <a:gd name="connsiteY130" fmla="*/ 408842 h 1564151"/>
              <a:gd name="connsiteX131" fmla="*/ 406204 w 812409"/>
              <a:gd name="connsiteY131" fmla="*/ 440495 h 1564151"/>
              <a:gd name="connsiteX132" fmla="*/ 437857 w 812409"/>
              <a:gd name="connsiteY132" fmla="*/ 408842 h 1564151"/>
              <a:gd name="connsiteX133" fmla="*/ 406204 w 812409"/>
              <a:gd name="connsiteY133" fmla="*/ 377190 h 1564151"/>
              <a:gd name="connsiteX134" fmla="*/ 374553 w 812409"/>
              <a:gd name="connsiteY134" fmla="*/ 408842 h 1564151"/>
              <a:gd name="connsiteX135" fmla="*/ 561829 w 812409"/>
              <a:gd name="connsiteY135" fmla="*/ 408842 h 1564151"/>
              <a:gd name="connsiteX136" fmla="*/ 593481 w 812409"/>
              <a:gd name="connsiteY136" fmla="*/ 440495 h 1564151"/>
              <a:gd name="connsiteX137" fmla="*/ 625133 w 812409"/>
              <a:gd name="connsiteY137" fmla="*/ 408842 h 1564151"/>
              <a:gd name="connsiteX138" fmla="*/ 593481 w 812409"/>
              <a:gd name="connsiteY138" fmla="*/ 377190 h 1564151"/>
              <a:gd name="connsiteX139" fmla="*/ 561829 w 812409"/>
              <a:gd name="connsiteY139" fmla="*/ 408842 h 1564151"/>
              <a:gd name="connsiteX140" fmla="*/ 749104 w 812409"/>
              <a:gd name="connsiteY140" fmla="*/ 408842 h 1564151"/>
              <a:gd name="connsiteX141" fmla="*/ 780757 w 812409"/>
              <a:gd name="connsiteY141" fmla="*/ 440495 h 1564151"/>
              <a:gd name="connsiteX142" fmla="*/ 812410 w 812409"/>
              <a:gd name="connsiteY142" fmla="*/ 408842 h 1564151"/>
              <a:gd name="connsiteX143" fmla="*/ 780757 w 812409"/>
              <a:gd name="connsiteY143" fmla="*/ 377190 h 1564151"/>
              <a:gd name="connsiteX144" fmla="*/ 749104 w 812409"/>
              <a:gd name="connsiteY144" fmla="*/ 408842 h 1564151"/>
              <a:gd name="connsiteX145" fmla="*/ 187276 w 812409"/>
              <a:gd name="connsiteY145" fmla="*/ 218928 h 1564151"/>
              <a:gd name="connsiteX146" fmla="*/ 218929 w 812409"/>
              <a:gd name="connsiteY146" fmla="*/ 250581 h 1564151"/>
              <a:gd name="connsiteX147" fmla="*/ 250581 w 812409"/>
              <a:gd name="connsiteY147" fmla="*/ 218928 h 1564151"/>
              <a:gd name="connsiteX148" fmla="*/ 218929 w 812409"/>
              <a:gd name="connsiteY148" fmla="*/ 187276 h 1564151"/>
              <a:gd name="connsiteX149" fmla="*/ 187276 w 812409"/>
              <a:gd name="connsiteY149" fmla="*/ 218928 h 1564151"/>
              <a:gd name="connsiteX150" fmla="*/ 374553 w 812409"/>
              <a:gd name="connsiteY150" fmla="*/ 218928 h 1564151"/>
              <a:gd name="connsiteX151" fmla="*/ 406204 w 812409"/>
              <a:gd name="connsiteY151" fmla="*/ 250581 h 1564151"/>
              <a:gd name="connsiteX152" fmla="*/ 437857 w 812409"/>
              <a:gd name="connsiteY152" fmla="*/ 218928 h 1564151"/>
              <a:gd name="connsiteX153" fmla="*/ 406204 w 812409"/>
              <a:gd name="connsiteY153" fmla="*/ 187276 h 1564151"/>
              <a:gd name="connsiteX154" fmla="*/ 374553 w 812409"/>
              <a:gd name="connsiteY154" fmla="*/ 218928 h 1564151"/>
              <a:gd name="connsiteX155" fmla="*/ 561829 w 812409"/>
              <a:gd name="connsiteY155" fmla="*/ 218928 h 1564151"/>
              <a:gd name="connsiteX156" fmla="*/ 593481 w 812409"/>
              <a:gd name="connsiteY156" fmla="*/ 250581 h 1564151"/>
              <a:gd name="connsiteX157" fmla="*/ 625133 w 812409"/>
              <a:gd name="connsiteY157" fmla="*/ 218928 h 1564151"/>
              <a:gd name="connsiteX158" fmla="*/ 593481 w 812409"/>
              <a:gd name="connsiteY158" fmla="*/ 187276 h 1564151"/>
              <a:gd name="connsiteX159" fmla="*/ 561829 w 812409"/>
              <a:gd name="connsiteY159" fmla="*/ 218928 h 1564151"/>
              <a:gd name="connsiteX160" fmla="*/ 749104 w 812409"/>
              <a:gd name="connsiteY160" fmla="*/ 218928 h 1564151"/>
              <a:gd name="connsiteX161" fmla="*/ 780757 w 812409"/>
              <a:gd name="connsiteY161" fmla="*/ 250581 h 1564151"/>
              <a:gd name="connsiteX162" fmla="*/ 812410 w 812409"/>
              <a:gd name="connsiteY162" fmla="*/ 218928 h 1564151"/>
              <a:gd name="connsiteX163" fmla="*/ 780757 w 812409"/>
              <a:gd name="connsiteY163" fmla="*/ 187276 h 1564151"/>
              <a:gd name="connsiteX164" fmla="*/ 749104 w 812409"/>
              <a:gd name="connsiteY164" fmla="*/ 218928 h 1564151"/>
              <a:gd name="connsiteX165" fmla="*/ 187276 w 812409"/>
              <a:gd name="connsiteY165" fmla="*/ 31652 h 1564151"/>
              <a:gd name="connsiteX166" fmla="*/ 218929 w 812409"/>
              <a:gd name="connsiteY166" fmla="*/ 63304 h 1564151"/>
              <a:gd name="connsiteX167" fmla="*/ 250581 w 812409"/>
              <a:gd name="connsiteY167" fmla="*/ 31652 h 1564151"/>
              <a:gd name="connsiteX168" fmla="*/ 218929 w 812409"/>
              <a:gd name="connsiteY168" fmla="*/ 0 h 1564151"/>
              <a:gd name="connsiteX169" fmla="*/ 187276 w 812409"/>
              <a:gd name="connsiteY169" fmla="*/ 31652 h 1564151"/>
              <a:gd name="connsiteX170" fmla="*/ 374553 w 812409"/>
              <a:gd name="connsiteY170" fmla="*/ 31652 h 1564151"/>
              <a:gd name="connsiteX171" fmla="*/ 406204 w 812409"/>
              <a:gd name="connsiteY171" fmla="*/ 63304 h 1564151"/>
              <a:gd name="connsiteX172" fmla="*/ 437857 w 812409"/>
              <a:gd name="connsiteY172" fmla="*/ 31652 h 1564151"/>
              <a:gd name="connsiteX173" fmla="*/ 406204 w 812409"/>
              <a:gd name="connsiteY173" fmla="*/ 0 h 1564151"/>
              <a:gd name="connsiteX174" fmla="*/ 374553 w 812409"/>
              <a:gd name="connsiteY174" fmla="*/ 31652 h 1564151"/>
              <a:gd name="connsiteX175" fmla="*/ 561829 w 812409"/>
              <a:gd name="connsiteY175" fmla="*/ 31652 h 1564151"/>
              <a:gd name="connsiteX176" fmla="*/ 593481 w 812409"/>
              <a:gd name="connsiteY176" fmla="*/ 63304 h 1564151"/>
              <a:gd name="connsiteX177" fmla="*/ 625133 w 812409"/>
              <a:gd name="connsiteY177" fmla="*/ 31652 h 1564151"/>
              <a:gd name="connsiteX178" fmla="*/ 593481 w 812409"/>
              <a:gd name="connsiteY178" fmla="*/ 0 h 1564151"/>
              <a:gd name="connsiteX179" fmla="*/ 561829 w 812409"/>
              <a:gd name="connsiteY179" fmla="*/ 31652 h 1564151"/>
              <a:gd name="connsiteX180" fmla="*/ 749104 w 812409"/>
              <a:gd name="connsiteY180" fmla="*/ 31652 h 1564151"/>
              <a:gd name="connsiteX181" fmla="*/ 780757 w 812409"/>
              <a:gd name="connsiteY181" fmla="*/ 63304 h 1564151"/>
              <a:gd name="connsiteX182" fmla="*/ 812410 w 812409"/>
              <a:gd name="connsiteY182" fmla="*/ 31652 h 1564151"/>
              <a:gd name="connsiteX183" fmla="*/ 780757 w 812409"/>
              <a:gd name="connsiteY183" fmla="*/ 0 h 1564151"/>
              <a:gd name="connsiteX184" fmla="*/ 749104 w 812409"/>
              <a:gd name="connsiteY184" fmla="*/ 31652 h 1564151"/>
              <a:gd name="connsiteX185" fmla="*/ 31653 w 812409"/>
              <a:gd name="connsiteY185" fmla="*/ 1379513 h 1564151"/>
              <a:gd name="connsiteX186" fmla="*/ 63304 w 812409"/>
              <a:gd name="connsiteY186" fmla="*/ 1347861 h 1564151"/>
              <a:gd name="connsiteX187" fmla="*/ 31653 w 812409"/>
              <a:gd name="connsiteY187" fmla="*/ 1316208 h 1564151"/>
              <a:gd name="connsiteX188" fmla="*/ 0 w 812409"/>
              <a:gd name="connsiteY188" fmla="*/ 1347861 h 1564151"/>
              <a:gd name="connsiteX189" fmla="*/ 31653 w 812409"/>
              <a:gd name="connsiteY189" fmla="*/ 1379513 h 1564151"/>
              <a:gd name="connsiteX190" fmla="*/ 31653 w 812409"/>
              <a:gd name="connsiteY190" fmla="*/ 1189599 h 1564151"/>
              <a:gd name="connsiteX191" fmla="*/ 63304 w 812409"/>
              <a:gd name="connsiteY191" fmla="*/ 1157947 h 1564151"/>
              <a:gd name="connsiteX192" fmla="*/ 31653 w 812409"/>
              <a:gd name="connsiteY192" fmla="*/ 1126295 h 1564151"/>
              <a:gd name="connsiteX193" fmla="*/ 0 w 812409"/>
              <a:gd name="connsiteY193" fmla="*/ 1157947 h 1564151"/>
              <a:gd name="connsiteX194" fmla="*/ 31653 w 812409"/>
              <a:gd name="connsiteY194" fmla="*/ 1189599 h 1564151"/>
              <a:gd name="connsiteX195" fmla="*/ 31653 w 812409"/>
              <a:gd name="connsiteY195" fmla="*/ 1002323 h 1564151"/>
              <a:gd name="connsiteX196" fmla="*/ 63304 w 812409"/>
              <a:gd name="connsiteY196" fmla="*/ 970670 h 1564151"/>
              <a:gd name="connsiteX197" fmla="*/ 31653 w 812409"/>
              <a:gd name="connsiteY197" fmla="*/ 939018 h 1564151"/>
              <a:gd name="connsiteX198" fmla="*/ 0 w 812409"/>
              <a:gd name="connsiteY198" fmla="*/ 970670 h 1564151"/>
              <a:gd name="connsiteX199" fmla="*/ 31653 w 812409"/>
              <a:gd name="connsiteY199" fmla="*/ 1002323 h 1564151"/>
              <a:gd name="connsiteX200" fmla="*/ 31653 w 812409"/>
              <a:gd name="connsiteY200" fmla="*/ 815047 h 1564151"/>
              <a:gd name="connsiteX201" fmla="*/ 63304 w 812409"/>
              <a:gd name="connsiteY201" fmla="*/ 783395 h 1564151"/>
              <a:gd name="connsiteX202" fmla="*/ 31653 w 812409"/>
              <a:gd name="connsiteY202" fmla="*/ 751742 h 1564151"/>
              <a:gd name="connsiteX203" fmla="*/ 0 w 812409"/>
              <a:gd name="connsiteY203" fmla="*/ 783395 h 1564151"/>
              <a:gd name="connsiteX204" fmla="*/ 31653 w 812409"/>
              <a:gd name="connsiteY204" fmla="*/ 815047 h 1564151"/>
              <a:gd name="connsiteX205" fmla="*/ 31653 w 812409"/>
              <a:gd name="connsiteY205" fmla="*/ 627770 h 1564151"/>
              <a:gd name="connsiteX206" fmla="*/ 63304 w 812409"/>
              <a:gd name="connsiteY206" fmla="*/ 596118 h 1564151"/>
              <a:gd name="connsiteX207" fmla="*/ 31653 w 812409"/>
              <a:gd name="connsiteY207" fmla="*/ 564466 h 1564151"/>
              <a:gd name="connsiteX208" fmla="*/ 0 w 812409"/>
              <a:gd name="connsiteY208" fmla="*/ 596118 h 1564151"/>
              <a:gd name="connsiteX209" fmla="*/ 31653 w 812409"/>
              <a:gd name="connsiteY209" fmla="*/ 627770 h 1564151"/>
              <a:gd name="connsiteX210" fmla="*/ 31653 w 812409"/>
              <a:gd name="connsiteY210" fmla="*/ 440495 h 1564151"/>
              <a:gd name="connsiteX211" fmla="*/ 63304 w 812409"/>
              <a:gd name="connsiteY211" fmla="*/ 408842 h 1564151"/>
              <a:gd name="connsiteX212" fmla="*/ 31653 w 812409"/>
              <a:gd name="connsiteY212" fmla="*/ 377190 h 1564151"/>
              <a:gd name="connsiteX213" fmla="*/ 0 w 812409"/>
              <a:gd name="connsiteY213" fmla="*/ 408842 h 1564151"/>
              <a:gd name="connsiteX214" fmla="*/ 31653 w 812409"/>
              <a:gd name="connsiteY214" fmla="*/ 440495 h 1564151"/>
              <a:gd name="connsiteX215" fmla="*/ 31653 w 812409"/>
              <a:gd name="connsiteY215" fmla="*/ 253218 h 1564151"/>
              <a:gd name="connsiteX216" fmla="*/ 63304 w 812409"/>
              <a:gd name="connsiteY216" fmla="*/ 221566 h 1564151"/>
              <a:gd name="connsiteX217" fmla="*/ 31653 w 812409"/>
              <a:gd name="connsiteY217" fmla="*/ 189914 h 1564151"/>
              <a:gd name="connsiteX218" fmla="*/ 0 w 812409"/>
              <a:gd name="connsiteY218" fmla="*/ 221566 h 1564151"/>
              <a:gd name="connsiteX219" fmla="*/ 31653 w 812409"/>
              <a:gd name="connsiteY219" fmla="*/ 253218 h 1564151"/>
              <a:gd name="connsiteX220" fmla="*/ 31653 w 812409"/>
              <a:gd name="connsiteY220" fmla="*/ 65942 h 1564151"/>
              <a:gd name="connsiteX221" fmla="*/ 63304 w 812409"/>
              <a:gd name="connsiteY221" fmla="*/ 34290 h 1564151"/>
              <a:gd name="connsiteX222" fmla="*/ 31653 w 812409"/>
              <a:gd name="connsiteY222" fmla="*/ 2637 h 1564151"/>
              <a:gd name="connsiteX223" fmla="*/ 0 w 812409"/>
              <a:gd name="connsiteY223" fmla="*/ 34290 h 1564151"/>
              <a:gd name="connsiteX224" fmla="*/ 31653 w 812409"/>
              <a:gd name="connsiteY224" fmla="*/ 65942 h 1564151"/>
            </a:gdLst>
            <a:ahLst/>
            <a:cxnLst/>
            <a:rect l="l" t="t" r="r" b="b"/>
            <a:pathLst>
              <a:path w="812409" h="1564151">
                <a:moveTo>
                  <a:pt x="0" y="1532499"/>
                </a:moveTo>
                <a:cubicBezTo>
                  <a:pt x="0" y="1550963"/>
                  <a:pt x="15826" y="1564151"/>
                  <a:pt x="31653" y="1564151"/>
                </a:cubicBezTo>
                <a:cubicBezTo>
                  <a:pt x="50116" y="1564151"/>
                  <a:pt x="63304" y="1548325"/>
                  <a:pt x="63304" y="1532499"/>
                </a:cubicBezTo>
                <a:cubicBezTo>
                  <a:pt x="63304" y="1516673"/>
                  <a:pt x="47479" y="1500847"/>
                  <a:pt x="31653" y="1500847"/>
                </a:cubicBezTo>
                <a:cubicBezTo>
                  <a:pt x="13188" y="1500847"/>
                  <a:pt x="0" y="1516673"/>
                  <a:pt x="0" y="1532499"/>
                </a:cubicBezTo>
                <a:close/>
                <a:moveTo>
                  <a:pt x="187276" y="1532499"/>
                </a:moveTo>
                <a:cubicBezTo>
                  <a:pt x="187276" y="1550963"/>
                  <a:pt x="203103" y="1564151"/>
                  <a:pt x="218929" y="1564151"/>
                </a:cubicBezTo>
                <a:cubicBezTo>
                  <a:pt x="237392" y="1564151"/>
                  <a:pt x="250581" y="1548325"/>
                  <a:pt x="250581" y="1532499"/>
                </a:cubicBezTo>
                <a:cubicBezTo>
                  <a:pt x="250581" y="1516673"/>
                  <a:pt x="234754" y="1500847"/>
                  <a:pt x="218929" y="1500847"/>
                </a:cubicBezTo>
                <a:cubicBezTo>
                  <a:pt x="200465" y="1500847"/>
                  <a:pt x="187276" y="1516673"/>
                  <a:pt x="187276" y="1532499"/>
                </a:cubicBezTo>
                <a:close/>
                <a:moveTo>
                  <a:pt x="374553" y="1532499"/>
                </a:moveTo>
                <a:cubicBezTo>
                  <a:pt x="374553" y="1550963"/>
                  <a:pt x="390379" y="1564151"/>
                  <a:pt x="406204" y="1564151"/>
                </a:cubicBezTo>
                <a:cubicBezTo>
                  <a:pt x="424669" y="1564151"/>
                  <a:pt x="437857" y="1548325"/>
                  <a:pt x="437857" y="1532499"/>
                </a:cubicBezTo>
                <a:cubicBezTo>
                  <a:pt x="437857" y="1516673"/>
                  <a:pt x="422031" y="1500847"/>
                  <a:pt x="406204" y="1500847"/>
                </a:cubicBezTo>
                <a:cubicBezTo>
                  <a:pt x="387741" y="1500847"/>
                  <a:pt x="374553" y="1516673"/>
                  <a:pt x="374553" y="1532499"/>
                </a:cubicBezTo>
                <a:close/>
                <a:moveTo>
                  <a:pt x="561829" y="1532499"/>
                </a:moveTo>
                <a:cubicBezTo>
                  <a:pt x="561829" y="1550963"/>
                  <a:pt x="577654" y="1564151"/>
                  <a:pt x="593481" y="1564151"/>
                </a:cubicBezTo>
                <a:cubicBezTo>
                  <a:pt x="611945" y="1564151"/>
                  <a:pt x="625133" y="1548325"/>
                  <a:pt x="625133" y="1532499"/>
                </a:cubicBezTo>
                <a:cubicBezTo>
                  <a:pt x="625133" y="1516673"/>
                  <a:pt x="609307" y="1500847"/>
                  <a:pt x="593481" y="1500847"/>
                </a:cubicBezTo>
                <a:cubicBezTo>
                  <a:pt x="575017" y="1500847"/>
                  <a:pt x="561829" y="1516673"/>
                  <a:pt x="561829" y="1532499"/>
                </a:cubicBezTo>
                <a:close/>
                <a:moveTo>
                  <a:pt x="749104" y="1532499"/>
                </a:moveTo>
                <a:cubicBezTo>
                  <a:pt x="749104" y="1550963"/>
                  <a:pt x="764931" y="1564151"/>
                  <a:pt x="780757" y="1564151"/>
                </a:cubicBezTo>
                <a:cubicBezTo>
                  <a:pt x="799221" y="1564151"/>
                  <a:pt x="812410" y="1548325"/>
                  <a:pt x="812410" y="1532499"/>
                </a:cubicBezTo>
                <a:cubicBezTo>
                  <a:pt x="812410" y="1516673"/>
                  <a:pt x="796583" y="1500847"/>
                  <a:pt x="780757" y="1500847"/>
                </a:cubicBezTo>
                <a:cubicBezTo>
                  <a:pt x="764931" y="1500847"/>
                  <a:pt x="749104" y="1516673"/>
                  <a:pt x="749104" y="1532499"/>
                </a:cubicBezTo>
                <a:close/>
                <a:moveTo>
                  <a:pt x="187276" y="1345223"/>
                </a:moveTo>
                <a:cubicBezTo>
                  <a:pt x="187276" y="1363687"/>
                  <a:pt x="203103" y="1376875"/>
                  <a:pt x="218929" y="1376875"/>
                </a:cubicBezTo>
                <a:cubicBezTo>
                  <a:pt x="237392" y="1376875"/>
                  <a:pt x="250581" y="1361049"/>
                  <a:pt x="250581" y="1345223"/>
                </a:cubicBezTo>
                <a:cubicBezTo>
                  <a:pt x="250581" y="1326759"/>
                  <a:pt x="234754" y="1313571"/>
                  <a:pt x="218929" y="1313571"/>
                </a:cubicBezTo>
                <a:cubicBezTo>
                  <a:pt x="200465" y="1313571"/>
                  <a:pt x="187276" y="1326759"/>
                  <a:pt x="187276" y="1345223"/>
                </a:cubicBezTo>
                <a:close/>
                <a:moveTo>
                  <a:pt x="374553" y="1345223"/>
                </a:moveTo>
                <a:cubicBezTo>
                  <a:pt x="374553" y="1363687"/>
                  <a:pt x="390379" y="1376875"/>
                  <a:pt x="406204" y="1376875"/>
                </a:cubicBezTo>
                <a:cubicBezTo>
                  <a:pt x="424669" y="1376875"/>
                  <a:pt x="437857" y="1361049"/>
                  <a:pt x="437857" y="1345223"/>
                </a:cubicBezTo>
                <a:cubicBezTo>
                  <a:pt x="437857" y="1326759"/>
                  <a:pt x="422031" y="1313571"/>
                  <a:pt x="406204" y="1313571"/>
                </a:cubicBezTo>
                <a:cubicBezTo>
                  <a:pt x="387741" y="1313571"/>
                  <a:pt x="374553" y="1326759"/>
                  <a:pt x="374553" y="1345223"/>
                </a:cubicBezTo>
                <a:close/>
                <a:moveTo>
                  <a:pt x="561829" y="1345223"/>
                </a:moveTo>
                <a:cubicBezTo>
                  <a:pt x="561829" y="1363687"/>
                  <a:pt x="577654" y="1376875"/>
                  <a:pt x="593481" y="1376875"/>
                </a:cubicBezTo>
                <a:cubicBezTo>
                  <a:pt x="611945" y="1376875"/>
                  <a:pt x="625133" y="1361049"/>
                  <a:pt x="625133" y="1345223"/>
                </a:cubicBezTo>
                <a:cubicBezTo>
                  <a:pt x="625133" y="1326759"/>
                  <a:pt x="609307" y="1313571"/>
                  <a:pt x="593481" y="1313571"/>
                </a:cubicBezTo>
                <a:cubicBezTo>
                  <a:pt x="575017" y="1313571"/>
                  <a:pt x="561829" y="1326759"/>
                  <a:pt x="561829" y="1345223"/>
                </a:cubicBezTo>
                <a:close/>
                <a:moveTo>
                  <a:pt x="749104" y="1345223"/>
                </a:moveTo>
                <a:cubicBezTo>
                  <a:pt x="749104" y="1363687"/>
                  <a:pt x="764931" y="1376875"/>
                  <a:pt x="780757" y="1376875"/>
                </a:cubicBezTo>
                <a:cubicBezTo>
                  <a:pt x="799221" y="1376875"/>
                  <a:pt x="812410" y="1361049"/>
                  <a:pt x="812410" y="1345223"/>
                </a:cubicBezTo>
                <a:cubicBezTo>
                  <a:pt x="812410" y="1326759"/>
                  <a:pt x="796583" y="1313571"/>
                  <a:pt x="780757" y="1313571"/>
                </a:cubicBezTo>
                <a:cubicBezTo>
                  <a:pt x="764931" y="1313571"/>
                  <a:pt x="749104" y="1326759"/>
                  <a:pt x="749104" y="1345223"/>
                </a:cubicBezTo>
                <a:close/>
                <a:moveTo>
                  <a:pt x="187276" y="1157947"/>
                </a:moveTo>
                <a:cubicBezTo>
                  <a:pt x="187276" y="1176411"/>
                  <a:pt x="203103" y="1189599"/>
                  <a:pt x="218929" y="1189599"/>
                </a:cubicBezTo>
                <a:cubicBezTo>
                  <a:pt x="237392" y="1189599"/>
                  <a:pt x="250581" y="1173773"/>
                  <a:pt x="250581" y="1157947"/>
                </a:cubicBezTo>
                <a:cubicBezTo>
                  <a:pt x="250581" y="1139483"/>
                  <a:pt x="234754" y="1126295"/>
                  <a:pt x="218929" y="1126295"/>
                </a:cubicBezTo>
                <a:cubicBezTo>
                  <a:pt x="200465" y="1126295"/>
                  <a:pt x="187276" y="1139483"/>
                  <a:pt x="187276" y="1157947"/>
                </a:cubicBezTo>
                <a:close/>
                <a:moveTo>
                  <a:pt x="374553" y="1157947"/>
                </a:moveTo>
                <a:cubicBezTo>
                  <a:pt x="374553" y="1176411"/>
                  <a:pt x="390379" y="1189599"/>
                  <a:pt x="406204" y="1189599"/>
                </a:cubicBezTo>
                <a:cubicBezTo>
                  <a:pt x="424669" y="1189599"/>
                  <a:pt x="437857" y="1173773"/>
                  <a:pt x="437857" y="1157947"/>
                </a:cubicBezTo>
                <a:cubicBezTo>
                  <a:pt x="437857" y="1139483"/>
                  <a:pt x="422031" y="1126295"/>
                  <a:pt x="406204" y="1126295"/>
                </a:cubicBezTo>
                <a:cubicBezTo>
                  <a:pt x="387741" y="1126295"/>
                  <a:pt x="374553" y="1139483"/>
                  <a:pt x="374553" y="1157947"/>
                </a:cubicBezTo>
                <a:close/>
                <a:moveTo>
                  <a:pt x="561829" y="1157947"/>
                </a:moveTo>
                <a:cubicBezTo>
                  <a:pt x="561829" y="1176411"/>
                  <a:pt x="577654" y="1189599"/>
                  <a:pt x="593481" y="1189599"/>
                </a:cubicBezTo>
                <a:cubicBezTo>
                  <a:pt x="611945" y="1189599"/>
                  <a:pt x="625133" y="1173773"/>
                  <a:pt x="625133" y="1157947"/>
                </a:cubicBezTo>
                <a:cubicBezTo>
                  <a:pt x="625133" y="1139483"/>
                  <a:pt x="609307" y="1126295"/>
                  <a:pt x="593481" y="1126295"/>
                </a:cubicBezTo>
                <a:cubicBezTo>
                  <a:pt x="575017" y="1126295"/>
                  <a:pt x="561829" y="1139483"/>
                  <a:pt x="561829" y="1157947"/>
                </a:cubicBezTo>
                <a:close/>
                <a:moveTo>
                  <a:pt x="749104" y="1157947"/>
                </a:moveTo>
                <a:cubicBezTo>
                  <a:pt x="749104" y="1176411"/>
                  <a:pt x="764931" y="1189599"/>
                  <a:pt x="780757" y="1189599"/>
                </a:cubicBezTo>
                <a:cubicBezTo>
                  <a:pt x="799221" y="1189599"/>
                  <a:pt x="812410" y="1173773"/>
                  <a:pt x="812410" y="1157947"/>
                </a:cubicBezTo>
                <a:cubicBezTo>
                  <a:pt x="812410" y="1139483"/>
                  <a:pt x="796583" y="1126295"/>
                  <a:pt x="780757" y="1126295"/>
                </a:cubicBezTo>
                <a:cubicBezTo>
                  <a:pt x="764931" y="1126295"/>
                  <a:pt x="749104" y="1139483"/>
                  <a:pt x="749104" y="1157947"/>
                </a:cubicBezTo>
                <a:close/>
                <a:moveTo>
                  <a:pt x="187276" y="970670"/>
                </a:moveTo>
                <a:cubicBezTo>
                  <a:pt x="187276" y="989135"/>
                  <a:pt x="203103" y="1002323"/>
                  <a:pt x="218929" y="1002323"/>
                </a:cubicBezTo>
                <a:cubicBezTo>
                  <a:pt x="237392" y="1002323"/>
                  <a:pt x="250581" y="986497"/>
                  <a:pt x="250581" y="970670"/>
                </a:cubicBezTo>
                <a:cubicBezTo>
                  <a:pt x="250581" y="952207"/>
                  <a:pt x="234754" y="939018"/>
                  <a:pt x="218929" y="939018"/>
                </a:cubicBezTo>
                <a:cubicBezTo>
                  <a:pt x="200465" y="939018"/>
                  <a:pt x="187276" y="952207"/>
                  <a:pt x="187276" y="970670"/>
                </a:cubicBezTo>
                <a:close/>
                <a:moveTo>
                  <a:pt x="374553" y="970670"/>
                </a:moveTo>
                <a:cubicBezTo>
                  <a:pt x="374553" y="989135"/>
                  <a:pt x="390379" y="1002323"/>
                  <a:pt x="406204" y="1002323"/>
                </a:cubicBezTo>
                <a:cubicBezTo>
                  <a:pt x="424669" y="1002323"/>
                  <a:pt x="437857" y="986497"/>
                  <a:pt x="437857" y="970670"/>
                </a:cubicBezTo>
                <a:cubicBezTo>
                  <a:pt x="437857" y="952207"/>
                  <a:pt x="422031" y="939018"/>
                  <a:pt x="406204" y="939018"/>
                </a:cubicBezTo>
                <a:cubicBezTo>
                  <a:pt x="387741" y="939018"/>
                  <a:pt x="374553" y="952207"/>
                  <a:pt x="374553" y="970670"/>
                </a:cubicBezTo>
                <a:close/>
                <a:moveTo>
                  <a:pt x="561829" y="970670"/>
                </a:moveTo>
                <a:cubicBezTo>
                  <a:pt x="561829" y="989135"/>
                  <a:pt x="577654" y="1002323"/>
                  <a:pt x="593481" y="1002323"/>
                </a:cubicBezTo>
                <a:cubicBezTo>
                  <a:pt x="611945" y="1002323"/>
                  <a:pt x="625133" y="986497"/>
                  <a:pt x="625133" y="970670"/>
                </a:cubicBezTo>
                <a:cubicBezTo>
                  <a:pt x="625133" y="952207"/>
                  <a:pt x="609307" y="939018"/>
                  <a:pt x="593481" y="939018"/>
                </a:cubicBezTo>
                <a:cubicBezTo>
                  <a:pt x="575017" y="939018"/>
                  <a:pt x="561829" y="952207"/>
                  <a:pt x="561829" y="970670"/>
                </a:cubicBezTo>
                <a:close/>
                <a:moveTo>
                  <a:pt x="749104" y="970670"/>
                </a:moveTo>
                <a:cubicBezTo>
                  <a:pt x="749104" y="989135"/>
                  <a:pt x="764931" y="1002323"/>
                  <a:pt x="780757" y="1002323"/>
                </a:cubicBezTo>
                <a:cubicBezTo>
                  <a:pt x="799221" y="1002323"/>
                  <a:pt x="812410" y="986497"/>
                  <a:pt x="812410" y="970670"/>
                </a:cubicBezTo>
                <a:cubicBezTo>
                  <a:pt x="812410" y="952207"/>
                  <a:pt x="796583" y="939018"/>
                  <a:pt x="780757" y="939018"/>
                </a:cubicBezTo>
                <a:cubicBezTo>
                  <a:pt x="764931" y="939018"/>
                  <a:pt x="749104" y="952207"/>
                  <a:pt x="749104" y="970670"/>
                </a:cubicBezTo>
                <a:close/>
                <a:moveTo>
                  <a:pt x="187276" y="783395"/>
                </a:moveTo>
                <a:cubicBezTo>
                  <a:pt x="187276" y="801858"/>
                  <a:pt x="203103" y="815047"/>
                  <a:pt x="218929" y="815047"/>
                </a:cubicBezTo>
                <a:cubicBezTo>
                  <a:pt x="237392" y="815047"/>
                  <a:pt x="250581" y="799220"/>
                  <a:pt x="250581" y="783395"/>
                </a:cubicBezTo>
                <a:cubicBezTo>
                  <a:pt x="250581" y="764931"/>
                  <a:pt x="234754" y="751742"/>
                  <a:pt x="218929" y="751742"/>
                </a:cubicBezTo>
                <a:cubicBezTo>
                  <a:pt x="200465" y="751742"/>
                  <a:pt x="187276" y="764931"/>
                  <a:pt x="187276" y="783395"/>
                </a:cubicBezTo>
                <a:close/>
                <a:moveTo>
                  <a:pt x="374553" y="783395"/>
                </a:moveTo>
                <a:cubicBezTo>
                  <a:pt x="374553" y="801858"/>
                  <a:pt x="390379" y="815047"/>
                  <a:pt x="406204" y="815047"/>
                </a:cubicBezTo>
                <a:cubicBezTo>
                  <a:pt x="424669" y="815047"/>
                  <a:pt x="437857" y="799220"/>
                  <a:pt x="437857" y="783395"/>
                </a:cubicBezTo>
                <a:cubicBezTo>
                  <a:pt x="437857" y="764931"/>
                  <a:pt x="422031" y="751742"/>
                  <a:pt x="406204" y="751742"/>
                </a:cubicBezTo>
                <a:cubicBezTo>
                  <a:pt x="387741" y="751742"/>
                  <a:pt x="374553" y="764931"/>
                  <a:pt x="374553" y="783395"/>
                </a:cubicBezTo>
                <a:close/>
                <a:moveTo>
                  <a:pt x="561829" y="783395"/>
                </a:moveTo>
                <a:cubicBezTo>
                  <a:pt x="561829" y="801858"/>
                  <a:pt x="577654" y="815047"/>
                  <a:pt x="593481" y="815047"/>
                </a:cubicBezTo>
                <a:cubicBezTo>
                  <a:pt x="611945" y="815047"/>
                  <a:pt x="625133" y="799220"/>
                  <a:pt x="625133" y="783395"/>
                </a:cubicBezTo>
                <a:cubicBezTo>
                  <a:pt x="625133" y="764931"/>
                  <a:pt x="609307" y="751742"/>
                  <a:pt x="593481" y="751742"/>
                </a:cubicBezTo>
                <a:cubicBezTo>
                  <a:pt x="575017" y="751742"/>
                  <a:pt x="561829" y="764931"/>
                  <a:pt x="561829" y="783395"/>
                </a:cubicBezTo>
                <a:close/>
                <a:moveTo>
                  <a:pt x="749104" y="783395"/>
                </a:moveTo>
                <a:cubicBezTo>
                  <a:pt x="749104" y="801858"/>
                  <a:pt x="764931" y="815047"/>
                  <a:pt x="780757" y="815047"/>
                </a:cubicBezTo>
                <a:cubicBezTo>
                  <a:pt x="799221" y="815047"/>
                  <a:pt x="812410" y="799220"/>
                  <a:pt x="812410" y="783395"/>
                </a:cubicBezTo>
                <a:cubicBezTo>
                  <a:pt x="812410" y="764931"/>
                  <a:pt x="796583" y="751742"/>
                  <a:pt x="780757" y="751742"/>
                </a:cubicBezTo>
                <a:cubicBezTo>
                  <a:pt x="764931" y="751742"/>
                  <a:pt x="749104" y="764931"/>
                  <a:pt x="749104" y="783395"/>
                </a:cubicBezTo>
                <a:close/>
                <a:moveTo>
                  <a:pt x="187276" y="596118"/>
                </a:moveTo>
                <a:cubicBezTo>
                  <a:pt x="187276" y="614582"/>
                  <a:pt x="203103" y="627770"/>
                  <a:pt x="218929" y="627770"/>
                </a:cubicBezTo>
                <a:cubicBezTo>
                  <a:pt x="237392" y="627770"/>
                  <a:pt x="250581" y="611945"/>
                  <a:pt x="250581" y="596118"/>
                </a:cubicBezTo>
                <a:cubicBezTo>
                  <a:pt x="250581" y="580292"/>
                  <a:pt x="234754" y="564466"/>
                  <a:pt x="218929" y="564466"/>
                </a:cubicBezTo>
                <a:cubicBezTo>
                  <a:pt x="200465" y="561828"/>
                  <a:pt x="187276" y="577654"/>
                  <a:pt x="187276" y="596118"/>
                </a:cubicBezTo>
                <a:close/>
                <a:moveTo>
                  <a:pt x="374553" y="596118"/>
                </a:moveTo>
                <a:cubicBezTo>
                  <a:pt x="374553" y="614582"/>
                  <a:pt x="390379" y="627770"/>
                  <a:pt x="406204" y="627770"/>
                </a:cubicBezTo>
                <a:cubicBezTo>
                  <a:pt x="424669" y="627770"/>
                  <a:pt x="437857" y="611945"/>
                  <a:pt x="437857" y="596118"/>
                </a:cubicBezTo>
                <a:cubicBezTo>
                  <a:pt x="437857" y="580292"/>
                  <a:pt x="422031" y="564466"/>
                  <a:pt x="406204" y="564466"/>
                </a:cubicBezTo>
                <a:cubicBezTo>
                  <a:pt x="387741" y="561828"/>
                  <a:pt x="374553" y="577654"/>
                  <a:pt x="374553" y="596118"/>
                </a:cubicBezTo>
                <a:close/>
                <a:moveTo>
                  <a:pt x="561829" y="596118"/>
                </a:moveTo>
                <a:cubicBezTo>
                  <a:pt x="561829" y="614582"/>
                  <a:pt x="577654" y="627770"/>
                  <a:pt x="593481" y="627770"/>
                </a:cubicBezTo>
                <a:cubicBezTo>
                  <a:pt x="611945" y="627770"/>
                  <a:pt x="625133" y="611945"/>
                  <a:pt x="625133" y="596118"/>
                </a:cubicBezTo>
                <a:cubicBezTo>
                  <a:pt x="625133" y="580292"/>
                  <a:pt x="609307" y="564466"/>
                  <a:pt x="593481" y="564466"/>
                </a:cubicBezTo>
                <a:cubicBezTo>
                  <a:pt x="575017" y="561828"/>
                  <a:pt x="561829" y="577654"/>
                  <a:pt x="561829" y="596118"/>
                </a:cubicBezTo>
                <a:close/>
                <a:moveTo>
                  <a:pt x="749104" y="596118"/>
                </a:moveTo>
                <a:cubicBezTo>
                  <a:pt x="749104" y="614582"/>
                  <a:pt x="764931" y="627770"/>
                  <a:pt x="780757" y="627770"/>
                </a:cubicBezTo>
                <a:cubicBezTo>
                  <a:pt x="799221" y="627770"/>
                  <a:pt x="812410" y="611945"/>
                  <a:pt x="812410" y="596118"/>
                </a:cubicBezTo>
                <a:cubicBezTo>
                  <a:pt x="812410" y="580292"/>
                  <a:pt x="796583" y="564466"/>
                  <a:pt x="780757" y="564466"/>
                </a:cubicBezTo>
                <a:cubicBezTo>
                  <a:pt x="764931" y="561828"/>
                  <a:pt x="749104" y="577654"/>
                  <a:pt x="749104" y="596118"/>
                </a:cubicBezTo>
                <a:close/>
                <a:moveTo>
                  <a:pt x="187276" y="408842"/>
                </a:moveTo>
                <a:cubicBezTo>
                  <a:pt x="187276" y="427306"/>
                  <a:pt x="203103" y="440495"/>
                  <a:pt x="218929" y="440495"/>
                </a:cubicBezTo>
                <a:cubicBezTo>
                  <a:pt x="237392" y="440495"/>
                  <a:pt x="250581" y="424668"/>
                  <a:pt x="250581" y="408842"/>
                </a:cubicBezTo>
                <a:cubicBezTo>
                  <a:pt x="250581" y="390378"/>
                  <a:pt x="234754" y="377190"/>
                  <a:pt x="218929" y="377190"/>
                </a:cubicBezTo>
                <a:cubicBezTo>
                  <a:pt x="200465" y="374552"/>
                  <a:pt x="187276" y="390378"/>
                  <a:pt x="187276" y="408842"/>
                </a:cubicBezTo>
                <a:close/>
                <a:moveTo>
                  <a:pt x="374553" y="408842"/>
                </a:moveTo>
                <a:cubicBezTo>
                  <a:pt x="374553" y="427306"/>
                  <a:pt x="390379" y="440495"/>
                  <a:pt x="406204" y="440495"/>
                </a:cubicBezTo>
                <a:cubicBezTo>
                  <a:pt x="424669" y="440495"/>
                  <a:pt x="437857" y="424668"/>
                  <a:pt x="437857" y="408842"/>
                </a:cubicBezTo>
                <a:cubicBezTo>
                  <a:pt x="437857" y="390378"/>
                  <a:pt x="422031" y="377190"/>
                  <a:pt x="406204" y="377190"/>
                </a:cubicBezTo>
                <a:cubicBezTo>
                  <a:pt x="387741" y="374552"/>
                  <a:pt x="374553" y="390378"/>
                  <a:pt x="374553" y="408842"/>
                </a:cubicBezTo>
                <a:close/>
                <a:moveTo>
                  <a:pt x="561829" y="408842"/>
                </a:moveTo>
                <a:cubicBezTo>
                  <a:pt x="561829" y="427306"/>
                  <a:pt x="577654" y="440495"/>
                  <a:pt x="593481" y="440495"/>
                </a:cubicBezTo>
                <a:cubicBezTo>
                  <a:pt x="611945" y="440495"/>
                  <a:pt x="625133" y="424668"/>
                  <a:pt x="625133" y="408842"/>
                </a:cubicBezTo>
                <a:cubicBezTo>
                  <a:pt x="625133" y="390378"/>
                  <a:pt x="609307" y="377190"/>
                  <a:pt x="593481" y="377190"/>
                </a:cubicBezTo>
                <a:cubicBezTo>
                  <a:pt x="575017" y="374552"/>
                  <a:pt x="561829" y="390378"/>
                  <a:pt x="561829" y="408842"/>
                </a:cubicBezTo>
                <a:close/>
                <a:moveTo>
                  <a:pt x="749104" y="408842"/>
                </a:moveTo>
                <a:cubicBezTo>
                  <a:pt x="749104" y="427306"/>
                  <a:pt x="764931" y="440495"/>
                  <a:pt x="780757" y="440495"/>
                </a:cubicBezTo>
                <a:cubicBezTo>
                  <a:pt x="799221" y="440495"/>
                  <a:pt x="812410" y="424668"/>
                  <a:pt x="812410" y="408842"/>
                </a:cubicBezTo>
                <a:cubicBezTo>
                  <a:pt x="812410" y="390378"/>
                  <a:pt x="796583" y="377190"/>
                  <a:pt x="780757" y="377190"/>
                </a:cubicBezTo>
                <a:cubicBezTo>
                  <a:pt x="764931" y="374552"/>
                  <a:pt x="749104" y="390378"/>
                  <a:pt x="749104" y="408842"/>
                </a:cubicBezTo>
                <a:close/>
                <a:moveTo>
                  <a:pt x="187276" y="218928"/>
                </a:moveTo>
                <a:cubicBezTo>
                  <a:pt x="187276" y="237392"/>
                  <a:pt x="203103" y="250581"/>
                  <a:pt x="218929" y="250581"/>
                </a:cubicBezTo>
                <a:cubicBezTo>
                  <a:pt x="237392" y="250581"/>
                  <a:pt x="250581" y="234754"/>
                  <a:pt x="250581" y="218928"/>
                </a:cubicBezTo>
                <a:cubicBezTo>
                  <a:pt x="250581" y="200464"/>
                  <a:pt x="234754" y="187276"/>
                  <a:pt x="218929" y="187276"/>
                </a:cubicBezTo>
                <a:cubicBezTo>
                  <a:pt x="200465" y="187276"/>
                  <a:pt x="187276" y="203102"/>
                  <a:pt x="187276" y="218928"/>
                </a:cubicBezTo>
                <a:close/>
                <a:moveTo>
                  <a:pt x="374553" y="218928"/>
                </a:moveTo>
                <a:cubicBezTo>
                  <a:pt x="374553" y="237392"/>
                  <a:pt x="390379" y="250581"/>
                  <a:pt x="406204" y="250581"/>
                </a:cubicBezTo>
                <a:cubicBezTo>
                  <a:pt x="424669" y="250581"/>
                  <a:pt x="437857" y="234754"/>
                  <a:pt x="437857" y="218928"/>
                </a:cubicBezTo>
                <a:cubicBezTo>
                  <a:pt x="437857" y="200464"/>
                  <a:pt x="422031" y="187276"/>
                  <a:pt x="406204" y="187276"/>
                </a:cubicBezTo>
                <a:cubicBezTo>
                  <a:pt x="387741" y="187276"/>
                  <a:pt x="374553" y="203102"/>
                  <a:pt x="374553" y="218928"/>
                </a:cubicBezTo>
                <a:close/>
                <a:moveTo>
                  <a:pt x="561829" y="218928"/>
                </a:moveTo>
                <a:cubicBezTo>
                  <a:pt x="561829" y="237392"/>
                  <a:pt x="577654" y="250581"/>
                  <a:pt x="593481" y="250581"/>
                </a:cubicBezTo>
                <a:cubicBezTo>
                  <a:pt x="611945" y="250581"/>
                  <a:pt x="625133" y="234754"/>
                  <a:pt x="625133" y="218928"/>
                </a:cubicBezTo>
                <a:cubicBezTo>
                  <a:pt x="625133" y="200464"/>
                  <a:pt x="609307" y="187276"/>
                  <a:pt x="593481" y="187276"/>
                </a:cubicBezTo>
                <a:cubicBezTo>
                  <a:pt x="575017" y="187276"/>
                  <a:pt x="561829" y="203102"/>
                  <a:pt x="561829" y="218928"/>
                </a:cubicBezTo>
                <a:close/>
                <a:moveTo>
                  <a:pt x="749104" y="218928"/>
                </a:moveTo>
                <a:cubicBezTo>
                  <a:pt x="749104" y="237392"/>
                  <a:pt x="764931" y="250581"/>
                  <a:pt x="780757" y="250581"/>
                </a:cubicBezTo>
                <a:cubicBezTo>
                  <a:pt x="799221" y="250581"/>
                  <a:pt x="812410" y="234754"/>
                  <a:pt x="812410" y="218928"/>
                </a:cubicBezTo>
                <a:cubicBezTo>
                  <a:pt x="812410" y="200464"/>
                  <a:pt x="796583" y="187276"/>
                  <a:pt x="780757" y="187276"/>
                </a:cubicBezTo>
                <a:cubicBezTo>
                  <a:pt x="764931" y="187276"/>
                  <a:pt x="749104" y="203102"/>
                  <a:pt x="749104" y="218928"/>
                </a:cubicBezTo>
                <a:close/>
                <a:moveTo>
                  <a:pt x="187276" y="31652"/>
                </a:moveTo>
                <a:cubicBezTo>
                  <a:pt x="187276" y="50116"/>
                  <a:pt x="203103" y="63304"/>
                  <a:pt x="218929" y="63304"/>
                </a:cubicBezTo>
                <a:cubicBezTo>
                  <a:pt x="237392" y="63304"/>
                  <a:pt x="250581" y="47478"/>
                  <a:pt x="250581" y="31652"/>
                </a:cubicBezTo>
                <a:cubicBezTo>
                  <a:pt x="250581" y="15826"/>
                  <a:pt x="234754" y="0"/>
                  <a:pt x="218929" y="0"/>
                </a:cubicBezTo>
                <a:cubicBezTo>
                  <a:pt x="200465" y="0"/>
                  <a:pt x="187276" y="15826"/>
                  <a:pt x="187276" y="31652"/>
                </a:cubicBezTo>
                <a:close/>
                <a:moveTo>
                  <a:pt x="374553" y="31652"/>
                </a:moveTo>
                <a:cubicBezTo>
                  <a:pt x="374553" y="50116"/>
                  <a:pt x="390379" y="63304"/>
                  <a:pt x="406204" y="63304"/>
                </a:cubicBezTo>
                <a:cubicBezTo>
                  <a:pt x="424669" y="63304"/>
                  <a:pt x="437857" y="47478"/>
                  <a:pt x="437857" y="31652"/>
                </a:cubicBezTo>
                <a:cubicBezTo>
                  <a:pt x="437857" y="15826"/>
                  <a:pt x="422031" y="0"/>
                  <a:pt x="406204" y="0"/>
                </a:cubicBezTo>
                <a:cubicBezTo>
                  <a:pt x="387741" y="0"/>
                  <a:pt x="374553" y="15826"/>
                  <a:pt x="374553" y="31652"/>
                </a:cubicBezTo>
                <a:close/>
                <a:moveTo>
                  <a:pt x="561829" y="31652"/>
                </a:moveTo>
                <a:cubicBezTo>
                  <a:pt x="561829" y="50116"/>
                  <a:pt x="577654" y="63304"/>
                  <a:pt x="593481" y="63304"/>
                </a:cubicBezTo>
                <a:cubicBezTo>
                  <a:pt x="611945" y="63304"/>
                  <a:pt x="625133" y="47478"/>
                  <a:pt x="625133" y="31652"/>
                </a:cubicBezTo>
                <a:cubicBezTo>
                  <a:pt x="625133" y="15826"/>
                  <a:pt x="609307" y="0"/>
                  <a:pt x="593481" y="0"/>
                </a:cubicBezTo>
                <a:cubicBezTo>
                  <a:pt x="575017" y="0"/>
                  <a:pt x="561829" y="15826"/>
                  <a:pt x="561829" y="31652"/>
                </a:cubicBezTo>
                <a:close/>
                <a:moveTo>
                  <a:pt x="749104" y="31652"/>
                </a:moveTo>
                <a:cubicBezTo>
                  <a:pt x="749104" y="50116"/>
                  <a:pt x="764931" y="63304"/>
                  <a:pt x="780757" y="63304"/>
                </a:cubicBezTo>
                <a:cubicBezTo>
                  <a:pt x="799221" y="63304"/>
                  <a:pt x="812410" y="47478"/>
                  <a:pt x="812410" y="31652"/>
                </a:cubicBezTo>
                <a:cubicBezTo>
                  <a:pt x="812410" y="15826"/>
                  <a:pt x="796583" y="0"/>
                  <a:pt x="780757" y="0"/>
                </a:cubicBezTo>
                <a:cubicBezTo>
                  <a:pt x="764931" y="0"/>
                  <a:pt x="749104" y="15826"/>
                  <a:pt x="749104" y="31652"/>
                </a:cubicBezTo>
                <a:close/>
                <a:moveTo>
                  <a:pt x="31653" y="1379513"/>
                </a:moveTo>
                <a:cubicBezTo>
                  <a:pt x="50116" y="1379513"/>
                  <a:pt x="63304" y="1363687"/>
                  <a:pt x="63304" y="1347861"/>
                </a:cubicBezTo>
                <a:cubicBezTo>
                  <a:pt x="63304" y="1329397"/>
                  <a:pt x="47479" y="1316208"/>
                  <a:pt x="31653" y="1316208"/>
                </a:cubicBezTo>
                <a:cubicBezTo>
                  <a:pt x="13188" y="1316208"/>
                  <a:pt x="0" y="1332035"/>
                  <a:pt x="0" y="1347861"/>
                </a:cubicBezTo>
                <a:cubicBezTo>
                  <a:pt x="0" y="1363687"/>
                  <a:pt x="13188" y="1379513"/>
                  <a:pt x="31653" y="1379513"/>
                </a:cubicBezTo>
                <a:close/>
                <a:moveTo>
                  <a:pt x="31653" y="1189599"/>
                </a:moveTo>
                <a:cubicBezTo>
                  <a:pt x="50116" y="1189599"/>
                  <a:pt x="63304" y="1173773"/>
                  <a:pt x="63304" y="1157947"/>
                </a:cubicBezTo>
                <a:cubicBezTo>
                  <a:pt x="63304" y="1139483"/>
                  <a:pt x="47479" y="1126295"/>
                  <a:pt x="31653" y="1126295"/>
                </a:cubicBezTo>
                <a:cubicBezTo>
                  <a:pt x="13188" y="1126295"/>
                  <a:pt x="0" y="1142121"/>
                  <a:pt x="0" y="1157947"/>
                </a:cubicBezTo>
                <a:cubicBezTo>
                  <a:pt x="0" y="1176411"/>
                  <a:pt x="13188" y="1189599"/>
                  <a:pt x="31653" y="1189599"/>
                </a:cubicBezTo>
                <a:close/>
                <a:moveTo>
                  <a:pt x="31653" y="1002323"/>
                </a:moveTo>
                <a:cubicBezTo>
                  <a:pt x="50116" y="1002323"/>
                  <a:pt x="63304" y="986497"/>
                  <a:pt x="63304" y="970670"/>
                </a:cubicBezTo>
                <a:cubicBezTo>
                  <a:pt x="63304" y="952207"/>
                  <a:pt x="47479" y="939018"/>
                  <a:pt x="31653" y="939018"/>
                </a:cubicBezTo>
                <a:cubicBezTo>
                  <a:pt x="13188" y="939018"/>
                  <a:pt x="0" y="954845"/>
                  <a:pt x="0" y="970670"/>
                </a:cubicBezTo>
                <a:cubicBezTo>
                  <a:pt x="0" y="989135"/>
                  <a:pt x="13188" y="1002323"/>
                  <a:pt x="31653" y="1002323"/>
                </a:cubicBezTo>
                <a:close/>
                <a:moveTo>
                  <a:pt x="31653" y="815047"/>
                </a:moveTo>
                <a:cubicBezTo>
                  <a:pt x="50116" y="815047"/>
                  <a:pt x="63304" y="799220"/>
                  <a:pt x="63304" y="783395"/>
                </a:cubicBezTo>
                <a:cubicBezTo>
                  <a:pt x="63304" y="764931"/>
                  <a:pt x="47479" y="751742"/>
                  <a:pt x="31653" y="751742"/>
                </a:cubicBezTo>
                <a:cubicBezTo>
                  <a:pt x="13188" y="751742"/>
                  <a:pt x="0" y="767568"/>
                  <a:pt x="0" y="783395"/>
                </a:cubicBezTo>
                <a:cubicBezTo>
                  <a:pt x="0" y="801858"/>
                  <a:pt x="13188" y="815047"/>
                  <a:pt x="31653" y="815047"/>
                </a:cubicBezTo>
                <a:close/>
                <a:moveTo>
                  <a:pt x="31653" y="627770"/>
                </a:moveTo>
                <a:cubicBezTo>
                  <a:pt x="50116" y="627770"/>
                  <a:pt x="63304" y="611945"/>
                  <a:pt x="63304" y="596118"/>
                </a:cubicBezTo>
                <a:cubicBezTo>
                  <a:pt x="63304" y="580292"/>
                  <a:pt x="47479" y="564466"/>
                  <a:pt x="31653" y="564466"/>
                </a:cubicBezTo>
                <a:cubicBezTo>
                  <a:pt x="13188" y="564466"/>
                  <a:pt x="0" y="580292"/>
                  <a:pt x="0" y="596118"/>
                </a:cubicBezTo>
                <a:cubicBezTo>
                  <a:pt x="0" y="611945"/>
                  <a:pt x="13188" y="627770"/>
                  <a:pt x="31653" y="627770"/>
                </a:cubicBezTo>
                <a:close/>
                <a:moveTo>
                  <a:pt x="31653" y="440495"/>
                </a:moveTo>
                <a:cubicBezTo>
                  <a:pt x="50116" y="440495"/>
                  <a:pt x="63304" y="424668"/>
                  <a:pt x="63304" y="408842"/>
                </a:cubicBezTo>
                <a:cubicBezTo>
                  <a:pt x="63304" y="390378"/>
                  <a:pt x="47479" y="377190"/>
                  <a:pt x="31653" y="377190"/>
                </a:cubicBezTo>
                <a:cubicBezTo>
                  <a:pt x="13188" y="377190"/>
                  <a:pt x="0" y="393016"/>
                  <a:pt x="0" y="408842"/>
                </a:cubicBezTo>
                <a:cubicBezTo>
                  <a:pt x="0" y="424668"/>
                  <a:pt x="13188" y="440495"/>
                  <a:pt x="31653" y="440495"/>
                </a:cubicBezTo>
                <a:close/>
                <a:moveTo>
                  <a:pt x="31653" y="253218"/>
                </a:moveTo>
                <a:cubicBezTo>
                  <a:pt x="50116" y="253218"/>
                  <a:pt x="63304" y="237392"/>
                  <a:pt x="63304" y="221566"/>
                </a:cubicBezTo>
                <a:cubicBezTo>
                  <a:pt x="63304" y="203102"/>
                  <a:pt x="47479" y="189914"/>
                  <a:pt x="31653" y="189914"/>
                </a:cubicBezTo>
                <a:cubicBezTo>
                  <a:pt x="13188" y="189914"/>
                  <a:pt x="0" y="205740"/>
                  <a:pt x="0" y="221566"/>
                </a:cubicBezTo>
                <a:cubicBezTo>
                  <a:pt x="0" y="237392"/>
                  <a:pt x="13188" y="253218"/>
                  <a:pt x="31653" y="253218"/>
                </a:cubicBezTo>
                <a:close/>
                <a:moveTo>
                  <a:pt x="31653" y="65942"/>
                </a:moveTo>
                <a:cubicBezTo>
                  <a:pt x="50116" y="65942"/>
                  <a:pt x="63304" y="50116"/>
                  <a:pt x="63304" y="34290"/>
                </a:cubicBezTo>
                <a:cubicBezTo>
                  <a:pt x="63304" y="18464"/>
                  <a:pt x="47479" y="2637"/>
                  <a:pt x="31653" y="2637"/>
                </a:cubicBezTo>
                <a:cubicBezTo>
                  <a:pt x="13188" y="2637"/>
                  <a:pt x="0" y="18464"/>
                  <a:pt x="0" y="34290"/>
                </a:cubicBezTo>
                <a:cubicBezTo>
                  <a:pt x="0" y="50116"/>
                  <a:pt x="13188" y="65942"/>
                  <a:pt x="31653" y="6594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2700000" scaled="0"/>
          </a:gradFill>
          <a:ln w="2636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grpSp>
        <p:nvGrpSpPr>
          <p:cNvPr id="34" name="组合 33"/>
          <p:cNvGrpSpPr/>
          <p:nvPr/>
        </p:nvGrpSpPr>
        <p:grpSpPr>
          <a:xfrm>
            <a:off x="7858284" y="2159467"/>
            <a:ext cx="1677983" cy="153888"/>
            <a:chOff x="7858284" y="2159467"/>
            <a:chExt cx="1677983" cy="153888"/>
          </a:xfrm>
        </p:grpSpPr>
        <p:sp>
          <p:nvSpPr>
            <p:cNvPr id="35" name="标题 1"/>
            <p:cNvSpPr txBox="1"/>
            <p:nvPr/>
          </p:nvSpPr>
          <p:spPr>
            <a:xfrm>
              <a:off x="7858284" y="2159467"/>
              <a:ext cx="153888" cy="153888"/>
            </a:xfrm>
            <a:custGeom>
              <a:avLst/>
              <a:gdLst>
                <a:gd name="connsiteX0" fmla="*/ 0 w 268087"/>
                <a:gd name="connsiteY0" fmla="*/ 268087 h 268087"/>
                <a:gd name="connsiteX1" fmla="*/ 268087 w 268087"/>
                <a:gd name="connsiteY1" fmla="*/ 0 h 268087"/>
              </a:gdLst>
              <a:ahLst/>
              <a:cxnLst/>
              <a:rect l="l" t="t" r="r" b="b"/>
              <a:pathLst>
                <a:path w="268087" h="268087">
                  <a:moveTo>
                    <a:pt x="0" y="268087"/>
                  </a:moveTo>
                  <a:lnTo>
                    <a:pt x="268087" y="0"/>
                  </a:lnTo>
                </a:path>
              </a:pathLst>
            </a:custGeom>
            <a:noFill/>
            <a:ln w="12333" cap="flat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6" name="标题 1"/>
            <p:cNvSpPr txBox="1"/>
            <p:nvPr/>
          </p:nvSpPr>
          <p:spPr>
            <a:xfrm>
              <a:off x="7953574" y="2159467"/>
              <a:ext cx="153888" cy="153888"/>
            </a:xfrm>
            <a:custGeom>
              <a:avLst/>
              <a:gdLst>
                <a:gd name="connsiteX0" fmla="*/ 0 w 268087"/>
                <a:gd name="connsiteY0" fmla="*/ 268087 h 268087"/>
                <a:gd name="connsiteX1" fmla="*/ 268087 w 268087"/>
                <a:gd name="connsiteY1" fmla="*/ 0 h 268087"/>
              </a:gdLst>
              <a:ahLst/>
              <a:cxnLst/>
              <a:rect l="l" t="t" r="r" b="b"/>
              <a:pathLst>
                <a:path w="268087" h="268087">
                  <a:moveTo>
                    <a:pt x="0" y="268087"/>
                  </a:moveTo>
                  <a:lnTo>
                    <a:pt x="268087" y="0"/>
                  </a:lnTo>
                </a:path>
              </a:pathLst>
            </a:custGeom>
            <a:noFill/>
            <a:ln w="12333" cap="flat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7" name="标题 1"/>
            <p:cNvSpPr txBox="1"/>
            <p:nvPr/>
          </p:nvSpPr>
          <p:spPr>
            <a:xfrm>
              <a:off x="8048864" y="2159467"/>
              <a:ext cx="153340" cy="153888"/>
            </a:xfrm>
            <a:custGeom>
              <a:avLst/>
              <a:gdLst>
                <a:gd name="connsiteX0" fmla="*/ 0 w 267133"/>
                <a:gd name="connsiteY0" fmla="*/ 268087 h 268087"/>
                <a:gd name="connsiteX1" fmla="*/ 267133 w 267133"/>
                <a:gd name="connsiteY1" fmla="*/ 0 h 268087"/>
              </a:gdLst>
              <a:ahLst/>
              <a:cxnLst/>
              <a:rect l="l" t="t" r="r" b="b"/>
              <a:pathLst>
                <a:path w="267133" h="268087">
                  <a:moveTo>
                    <a:pt x="0" y="268087"/>
                  </a:moveTo>
                  <a:lnTo>
                    <a:pt x="267133" y="0"/>
                  </a:lnTo>
                </a:path>
              </a:pathLst>
            </a:custGeom>
            <a:noFill/>
            <a:ln w="12333" cap="flat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8" name="标题 1"/>
            <p:cNvSpPr txBox="1"/>
            <p:nvPr/>
          </p:nvSpPr>
          <p:spPr>
            <a:xfrm>
              <a:off x="8143607" y="2159467"/>
              <a:ext cx="153888" cy="153888"/>
            </a:xfrm>
            <a:custGeom>
              <a:avLst/>
              <a:gdLst>
                <a:gd name="connsiteX0" fmla="*/ 0 w 268087"/>
                <a:gd name="connsiteY0" fmla="*/ 268087 h 268087"/>
                <a:gd name="connsiteX1" fmla="*/ 268087 w 268087"/>
                <a:gd name="connsiteY1" fmla="*/ 0 h 268087"/>
              </a:gdLst>
              <a:ahLst/>
              <a:cxnLst/>
              <a:rect l="l" t="t" r="r" b="b"/>
              <a:pathLst>
                <a:path w="268087" h="268087">
                  <a:moveTo>
                    <a:pt x="0" y="268087"/>
                  </a:moveTo>
                  <a:lnTo>
                    <a:pt x="268087" y="0"/>
                  </a:lnTo>
                </a:path>
              </a:pathLst>
            </a:custGeom>
            <a:noFill/>
            <a:ln w="12333" cap="flat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9" name="标题 1"/>
            <p:cNvSpPr txBox="1"/>
            <p:nvPr/>
          </p:nvSpPr>
          <p:spPr>
            <a:xfrm>
              <a:off x="8238897" y="2159467"/>
              <a:ext cx="153888" cy="153888"/>
            </a:xfrm>
            <a:custGeom>
              <a:avLst/>
              <a:gdLst>
                <a:gd name="connsiteX0" fmla="*/ 0 w 268087"/>
                <a:gd name="connsiteY0" fmla="*/ 268087 h 268087"/>
                <a:gd name="connsiteX1" fmla="*/ 268087 w 268087"/>
                <a:gd name="connsiteY1" fmla="*/ 0 h 268087"/>
              </a:gdLst>
              <a:ahLst/>
              <a:cxnLst/>
              <a:rect l="l" t="t" r="r" b="b"/>
              <a:pathLst>
                <a:path w="268087" h="268087">
                  <a:moveTo>
                    <a:pt x="0" y="268087"/>
                  </a:moveTo>
                  <a:lnTo>
                    <a:pt x="268087" y="0"/>
                  </a:lnTo>
                </a:path>
              </a:pathLst>
            </a:custGeom>
            <a:noFill/>
            <a:ln w="12333" cap="flat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40" name="标题 1"/>
            <p:cNvSpPr txBox="1"/>
            <p:nvPr/>
          </p:nvSpPr>
          <p:spPr>
            <a:xfrm>
              <a:off x="8334187" y="2159467"/>
              <a:ext cx="153888" cy="153888"/>
            </a:xfrm>
            <a:custGeom>
              <a:avLst/>
              <a:gdLst>
                <a:gd name="connsiteX0" fmla="*/ 0 w 268087"/>
                <a:gd name="connsiteY0" fmla="*/ 268087 h 268087"/>
                <a:gd name="connsiteX1" fmla="*/ 268087 w 268087"/>
                <a:gd name="connsiteY1" fmla="*/ 0 h 268087"/>
              </a:gdLst>
              <a:ahLst/>
              <a:cxnLst/>
              <a:rect l="l" t="t" r="r" b="b"/>
              <a:pathLst>
                <a:path w="268087" h="268087">
                  <a:moveTo>
                    <a:pt x="0" y="268087"/>
                  </a:moveTo>
                  <a:lnTo>
                    <a:pt x="268087" y="0"/>
                  </a:lnTo>
                </a:path>
              </a:pathLst>
            </a:custGeom>
            <a:noFill/>
            <a:ln w="12333" cap="flat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41" name="标题 1"/>
            <p:cNvSpPr txBox="1"/>
            <p:nvPr/>
          </p:nvSpPr>
          <p:spPr>
            <a:xfrm>
              <a:off x="8429477" y="2159467"/>
              <a:ext cx="153888" cy="153888"/>
            </a:xfrm>
            <a:custGeom>
              <a:avLst/>
              <a:gdLst>
                <a:gd name="connsiteX0" fmla="*/ 0 w 268087"/>
                <a:gd name="connsiteY0" fmla="*/ 268087 h 268087"/>
                <a:gd name="connsiteX1" fmla="*/ 268087 w 268087"/>
                <a:gd name="connsiteY1" fmla="*/ 0 h 268087"/>
              </a:gdLst>
              <a:ahLst/>
              <a:cxnLst/>
              <a:rect l="l" t="t" r="r" b="b"/>
              <a:pathLst>
                <a:path w="268087" h="268087">
                  <a:moveTo>
                    <a:pt x="0" y="268087"/>
                  </a:moveTo>
                  <a:lnTo>
                    <a:pt x="268087" y="0"/>
                  </a:lnTo>
                </a:path>
              </a:pathLst>
            </a:custGeom>
            <a:noFill/>
            <a:ln w="12333" cap="flat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42" name="标题 1"/>
            <p:cNvSpPr txBox="1"/>
            <p:nvPr/>
          </p:nvSpPr>
          <p:spPr>
            <a:xfrm>
              <a:off x="8524767" y="2159467"/>
              <a:ext cx="153888" cy="153888"/>
            </a:xfrm>
            <a:custGeom>
              <a:avLst/>
              <a:gdLst>
                <a:gd name="connsiteX0" fmla="*/ 0 w 268087"/>
                <a:gd name="connsiteY0" fmla="*/ 268087 h 268087"/>
                <a:gd name="connsiteX1" fmla="*/ 268087 w 268087"/>
                <a:gd name="connsiteY1" fmla="*/ 0 h 268087"/>
              </a:gdLst>
              <a:ahLst/>
              <a:cxnLst/>
              <a:rect l="l" t="t" r="r" b="b"/>
              <a:pathLst>
                <a:path w="268087" h="268087">
                  <a:moveTo>
                    <a:pt x="0" y="268087"/>
                  </a:moveTo>
                  <a:lnTo>
                    <a:pt x="268087" y="0"/>
                  </a:lnTo>
                </a:path>
              </a:pathLst>
            </a:custGeom>
            <a:noFill/>
            <a:ln w="12333" cap="flat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43" name="标题 1"/>
            <p:cNvSpPr txBox="1"/>
            <p:nvPr/>
          </p:nvSpPr>
          <p:spPr>
            <a:xfrm>
              <a:off x="8620057" y="2159467"/>
              <a:ext cx="153888" cy="153888"/>
            </a:xfrm>
            <a:custGeom>
              <a:avLst/>
              <a:gdLst>
                <a:gd name="connsiteX0" fmla="*/ 0 w 268087"/>
                <a:gd name="connsiteY0" fmla="*/ 268087 h 268087"/>
                <a:gd name="connsiteX1" fmla="*/ 268087 w 268087"/>
                <a:gd name="connsiteY1" fmla="*/ 0 h 268087"/>
              </a:gdLst>
              <a:ahLst/>
              <a:cxnLst/>
              <a:rect l="l" t="t" r="r" b="b"/>
              <a:pathLst>
                <a:path w="268087" h="268087">
                  <a:moveTo>
                    <a:pt x="0" y="268087"/>
                  </a:moveTo>
                  <a:lnTo>
                    <a:pt x="268087" y="0"/>
                  </a:lnTo>
                </a:path>
              </a:pathLst>
            </a:custGeom>
            <a:noFill/>
            <a:ln w="12333" cap="flat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44" name="标题 1"/>
            <p:cNvSpPr txBox="1"/>
            <p:nvPr/>
          </p:nvSpPr>
          <p:spPr>
            <a:xfrm>
              <a:off x="8715347" y="2159467"/>
              <a:ext cx="153888" cy="153888"/>
            </a:xfrm>
            <a:custGeom>
              <a:avLst/>
              <a:gdLst>
                <a:gd name="connsiteX0" fmla="*/ 0 w 268087"/>
                <a:gd name="connsiteY0" fmla="*/ 268087 h 268087"/>
                <a:gd name="connsiteX1" fmla="*/ 268087 w 268087"/>
                <a:gd name="connsiteY1" fmla="*/ 0 h 268087"/>
              </a:gdLst>
              <a:ahLst/>
              <a:cxnLst/>
              <a:rect l="l" t="t" r="r" b="b"/>
              <a:pathLst>
                <a:path w="268087" h="268087">
                  <a:moveTo>
                    <a:pt x="0" y="268087"/>
                  </a:moveTo>
                  <a:lnTo>
                    <a:pt x="268087" y="0"/>
                  </a:lnTo>
                </a:path>
              </a:pathLst>
            </a:custGeom>
            <a:noFill/>
            <a:ln w="12333" cap="flat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45" name="标题 1"/>
            <p:cNvSpPr txBox="1"/>
            <p:nvPr/>
          </p:nvSpPr>
          <p:spPr>
            <a:xfrm>
              <a:off x="8810638" y="2159467"/>
              <a:ext cx="153888" cy="153888"/>
            </a:xfrm>
            <a:custGeom>
              <a:avLst/>
              <a:gdLst>
                <a:gd name="connsiteX0" fmla="*/ 0 w 268087"/>
                <a:gd name="connsiteY0" fmla="*/ 268087 h 268087"/>
                <a:gd name="connsiteX1" fmla="*/ 268087 w 268087"/>
                <a:gd name="connsiteY1" fmla="*/ 0 h 268087"/>
              </a:gdLst>
              <a:ahLst/>
              <a:cxnLst/>
              <a:rect l="l" t="t" r="r" b="b"/>
              <a:pathLst>
                <a:path w="268087" h="268087">
                  <a:moveTo>
                    <a:pt x="0" y="268087"/>
                  </a:moveTo>
                  <a:lnTo>
                    <a:pt x="268087" y="0"/>
                  </a:lnTo>
                </a:path>
              </a:pathLst>
            </a:custGeom>
            <a:noFill/>
            <a:ln w="12333" cap="flat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46" name="标题 1"/>
            <p:cNvSpPr txBox="1"/>
            <p:nvPr/>
          </p:nvSpPr>
          <p:spPr>
            <a:xfrm>
              <a:off x="8905928" y="2159467"/>
              <a:ext cx="153888" cy="153888"/>
            </a:xfrm>
            <a:custGeom>
              <a:avLst/>
              <a:gdLst>
                <a:gd name="connsiteX0" fmla="*/ 0 w 268087"/>
                <a:gd name="connsiteY0" fmla="*/ 268087 h 268087"/>
                <a:gd name="connsiteX1" fmla="*/ 268087 w 268087"/>
                <a:gd name="connsiteY1" fmla="*/ 0 h 268087"/>
              </a:gdLst>
              <a:ahLst/>
              <a:cxnLst/>
              <a:rect l="l" t="t" r="r" b="b"/>
              <a:pathLst>
                <a:path w="268087" h="268087">
                  <a:moveTo>
                    <a:pt x="0" y="268087"/>
                  </a:moveTo>
                  <a:lnTo>
                    <a:pt x="268087" y="0"/>
                  </a:lnTo>
                </a:path>
              </a:pathLst>
            </a:custGeom>
            <a:noFill/>
            <a:ln w="12333" cap="flat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47" name="标题 1"/>
            <p:cNvSpPr txBox="1"/>
            <p:nvPr/>
          </p:nvSpPr>
          <p:spPr>
            <a:xfrm>
              <a:off x="9001218" y="2159467"/>
              <a:ext cx="153888" cy="153888"/>
            </a:xfrm>
            <a:custGeom>
              <a:avLst/>
              <a:gdLst>
                <a:gd name="connsiteX0" fmla="*/ 0 w 268087"/>
                <a:gd name="connsiteY0" fmla="*/ 268087 h 268087"/>
                <a:gd name="connsiteX1" fmla="*/ 268087 w 268087"/>
                <a:gd name="connsiteY1" fmla="*/ 0 h 268087"/>
              </a:gdLst>
              <a:ahLst/>
              <a:cxnLst/>
              <a:rect l="l" t="t" r="r" b="b"/>
              <a:pathLst>
                <a:path w="268087" h="268087">
                  <a:moveTo>
                    <a:pt x="0" y="268087"/>
                  </a:moveTo>
                  <a:lnTo>
                    <a:pt x="268087" y="0"/>
                  </a:lnTo>
                </a:path>
              </a:pathLst>
            </a:custGeom>
            <a:noFill/>
            <a:ln w="12333" cap="flat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48" name="标题 1"/>
            <p:cNvSpPr txBox="1"/>
            <p:nvPr/>
          </p:nvSpPr>
          <p:spPr>
            <a:xfrm>
              <a:off x="9096508" y="2159467"/>
              <a:ext cx="153888" cy="153888"/>
            </a:xfrm>
            <a:custGeom>
              <a:avLst/>
              <a:gdLst>
                <a:gd name="connsiteX0" fmla="*/ 0 w 268087"/>
                <a:gd name="connsiteY0" fmla="*/ 268087 h 268087"/>
                <a:gd name="connsiteX1" fmla="*/ 268087 w 268087"/>
                <a:gd name="connsiteY1" fmla="*/ 0 h 268087"/>
              </a:gdLst>
              <a:ahLst/>
              <a:cxnLst/>
              <a:rect l="l" t="t" r="r" b="b"/>
              <a:pathLst>
                <a:path w="268087" h="268087">
                  <a:moveTo>
                    <a:pt x="0" y="268087"/>
                  </a:moveTo>
                  <a:lnTo>
                    <a:pt x="268087" y="0"/>
                  </a:lnTo>
                </a:path>
              </a:pathLst>
            </a:custGeom>
            <a:noFill/>
            <a:ln w="12333" cap="flat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49" name="标题 1"/>
            <p:cNvSpPr txBox="1"/>
            <p:nvPr/>
          </p:nvSpPr>
          <p:spPr>
            <a:xfrm>
              <a:off x="9191798" y="2159467"/>
              <a:ext cx="153888" cy="153888"/>
            </a:xfrm>
            <a:custGeom>
              <a:avLst/>
              <a:gdLst>
                <a:gd name="connsiteX0" fmla="*/ 0 w 268087"/>
                <a:gd name="connsiteY0" fmla="*/ 268087 h 268087"/>
                <a:gd name="connsiteX1" fmla="*/ 268087 w 268087"/>
                <a:gd name="connsiteY1" fmla="*/ 0 h 268087"/>
              </a:gdLst>
              <a:ahLst/>
              <a:cxnLst/>
              <a:rect l="l" t="t" r="r" b="b"/>
              <a:pathLst>
                <a:path w="268087" h="268087">
                  <a:moveTo>
                    <a:pt x="0" y="268087"/>
                  </a:moveTo>
                  <a:lnTo>
                    <a:pt x="268087" y="0"/>
                  </a:lnTo>
                </a:path>
              </a:pathLst>
            </a:custGeom>
            <a:noFill/>
            <a:ln w="12333" cap="flat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50" name="标题 1"/>
            <p:cNvSpPr txBox="1"/>
            <p:nvPr/>
          </p:nvSpPr>
          <p:spPr>
            <a:xfrm>
              <a:off x="9287088" y="2159467"/>
              <a:ext cx="153888" cy="153888"/>
            </a:xfrm>
            <a:custGeom>
              <a:avLst/>
              <a:gdLst>
                <a:gd name="connsiteX0" fmla="*/ 0 w 268087"/>
                <a:gd name="connsiteY0" fmla="*/ 268087 h 268087"/>
                <a:gd name="connsiteX1" fmla="*/ 268087 w 268087"/>
                <a:gd name="connsiteY1" fmla="*/ 0 h 268087"/>
              </a:gdLst>
              <a:ahLst/>
              <a:cxnLst/>
              <a:rect l="l" t="t" r="r" b="b"/>
              <a:pathLst>
                <a:path w="268087" h="268087">
                  <a:moveTo>
                    <a:pt x="0" y="268087"/>
                  </a:moveTo>
                  <a:lnTo>
                    <a:pt x="268087" y="0"/>
                  </a:lnTo>
                </a:path>
              </a:pathLst>
            </a:custGeom>
            <a:noFill/>
            <a:ln w="12333" cap="flat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51" name="标题 1"/>
            <p:cNvSpPr txBox="1"/>
            <p:nvPr/>
          </p:nvSpPr>
          <p:spPr>
            <a:xfrm>
              <a:off x="9382379" y="2159467"/>
              <a:ext cx="153888" cy="153888"/>
            </a:xfrm>
            <a:custGeom>
              <a:avLst/>
              <a:gdLst>
                <a:gd name="connsiteX0" fmla="*/ 0 w 268087"/>
                <a:gd name="connsiteY0" fmla="*/ 268087 h 268087"/>
                <a:gd name="connsiteX1" fmla="*/ 268087 w 268087"/>
                <a:gd name="connsiteY1" fmla="*/ 0 h 268087"/>
              </a:gdLst>
              <a:ahLst/>
              <a:cxnLst/>
              <a:rect l="l" t="t" r="r" b="b"/>
              <a:pathLst>
                <a:path w="268087" h="268087">
                  <a:moveTo>
                    <a:pt x="0" y="268087"/>
                  </a:moveTo>
                  <a:lnTo>
                    <a:pt x="268087" y="0"/>
                  </a:lnTo>
                </a:path>
              </a:pathLst>
            </a:custGeom>
            <a:noFill/>
            <a:ln w="12333" cap="flat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1197362" y="5216082"/>
            <a:ext cx="16488162" cy="315471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9900">
                <a:ln w="12700">
                  <a:noFill/>
                </a:ln>
                <a:solidFill>
                  <a:srgbClr val="000000">
                    <a:alpha val="5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CONTNETS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  <a:alpha val="25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527957" y="429986"/>
            <a:ext cx="11136086" cy="5998028"/>
          </a:xfrm>
          <a:prstGeom prst="roundRect">
            <a:avLst>
              <a:gd name="adj" fmla="val 5025"/>
            </a:avLst>
          </a:prstGeom>
          <a:solidFill>
            <a:schemeClr val="bg1"/>
          </a:solidFill>
          <a:ln w="12700" cap="flat">
            <a:noFill/>
            <a:miter/>
          </a:ln>
          <a:effectLst>
            <a:outerShdw blurRad="317500" sx="102000" sy="102000" algn="ctr" rotWithShape="0">
              <a:srgbClr val="000000">
                <a:alpha val="5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0800000">
            <a:off x="7554779" y="0"/>
            <a:ext cx="3156748" cy="6858000"/>
          </a:xfrm>
          <a:custGeom>
            <a:avLst/>
            <a:gdLst>
              <a:gd name="connsiteX0" fmla="*/ 0 w 3156748"/>
              <a:gd name="connsiteY0" fmla="*/ 0 h 6858000"/>
              <a:gd name="connsiteX1" fmla="*/ 1430767 w 3156748"/>
              <a:gd name="connsiteY1" fmla="*/ 0 h 6858000"/>
              <a:gd name="connsiteX2" fmla="*/ 1454338 w 3156748"/>
              <a:gd name="connsiteY2" fmla="*/ 45013 h 6858000"/>
              <a:gd name="connsiteX3" fmla="*/ 1578374 w 3156748"/>
              <a:gd name="connsiteY3" fmla="*/ 610213 h 6858000"/>
              <a:gd name="connsiteX4" fmla="*/ 1578374 w 3156748"/>
              <a:gd name="connsiteY4" fmla="*/ 711807 h 6858000"/>
              <a:gd name="connsiteX5" fmla="*/ 3156748 w 3156748"/>
              <a:gd name="connsiteY5" fmla="*/ 2163848 h 6858000"/>
              <a:gd name="connsiteX6" fmla="*/ 1578374 w 3156748"/>
              <a:gd name="connsiteY6" fmla="*/ 3615889 h 6858000"/>
              <a:gd name="connsiteX7" fmla="*/ 1578374 w 3156748"/>
              <a:gd name="connsiteY7" fmla="*/ 5558359 h 6858000"/>
              <a:gd name="connsiteX8" fmla="*/ 752347 w 3156748"/>
              <a:gd name="connsiteY8" fmla="*/ 6835147 h 6858000"/>
              <a:gd name="connsiteX9" fmla="*/ 700779 w 3156748"/>
              <a:gd name="connsiteY9" fmla="*/ 6858000 h 6858000"/>
              <a:gd name="connsiteX10" fmla="*/ 0 w 3156748"/>
              <a:gd name="connsiteY10" fmla="*/ 6858000 h 6858000"/>
            </a:gdLst>
            <a:ahLst/>
            <a:cxnLst/>
            <a:rect l="l" t="t" r="r" b="b"/>
            <a:pathLst>
              <a:path w="3156748" h="6858000">
                <a:moveTo>
                  <a:pt x="0" y="0"/>
                </a:moveTo>
                <a:lnTo>
                  <a:pt x="1430767" y="0"/>
                </a:lnTo>
                <a:lnTo>
                  <a:pt x="1454338" y="45013"/>
                </a:lnTo>
                <a:cubicBezTo>
                  <a:pt x="1534208" y="218733"/>
                  <a:pt x="1578374" y="409728"/>
                  <a:pt x="1578374" y="610213"/>
                </a:cubicBezTo>
                <a:lnTo>
                  <a:pt x="1578374" y="711807"/>
                </a:lnTo>
                <a:cubicBezTo>
                  <a:pt x="1578374" y="1513747"/>
                  <a:pt x="2285036" y="2163848"/>
                  <a:pt x="3156748" y="2163848"/>
                </a:cubicBezTo>
                <a:cubicBezTo>
                  <a:pt x="2285036" y="2163848"/>
                  <a:pt x="1578374" y="2813949"/>
                  <a:pt x="1578374" y="3615889"/>
                </a:cubicBezTo>
                <a:lnTo>
                  <a:pt x="1578374" y="5558359"/>
                </a:lnTo>
                <a:cubicBezTo>
                  <a:pt x="1578374" y="6109693"/>
                  <a:pt x="1244366" y="6589259"/>
                  <a:pt x="752347" y="6835147"/>
                </a:cubicBezTo>
                <a:lnTo>
                  <a:pt x="700779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blurRad="152400" dist="139700" dir="5400000" sx="97000" sy="97000" algn="t" rotWithShape="0">
              <a:srgbClr val="000000">
                <a:alpha val="24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10800000">
            <a:off x="8745227" y="-12700"/>
            <a:ext cx="4201777" cy="6870700"/>
          </a:xfrm>
          <a:custGeom>
            <a:avLst/>
            <a:gdLst>
              <a:gd name="connsiteX0" fmla="*/ 0 w 4100177"/>
              <a:gd name="connsiteY0" fmla="*/ 0 h 6858000"/>
              <a:gd name="connsiteX1" fmla="*/ 1886857 w 4100177"/>
              <a:gd name="connsiteY1" fmla="*/ 0 h 6858000"/>
              <a:gd name="connsiteX2" fmla="*/ 2789700 w 4100177"/>
              <a:gd name="connsiteY2" fmla="*/ 0 h 6858000"/>
              <a:gd name="connsiteX3" fmla="*/ 2804517 w 4100177"/>
              <a:gd name="connsiteY3" fmla="*/ 18025 h 6858000"/>
              <a:gd name="connsiteX4" fmla="*/ 2993517 w 4100177"/>
              <a:gd name="connsiteY4" fmla="*/ 639083 h 6858000"/>
              <a:gd name="connsiteX5" fmla="*/ 2993517 w 4100177"/>
              <a:gd name="connsiteY5" fmla="*/ 1066813 h 6858000"/>
              <a:gd name="connsiteX6" fmla="*/ 4100177 w 4100177"/>
              <a:gd name="connsiteY6" fmla="*/ 2177611 h 6858000"/>
              <a:gd name="connsiteX7" fmla="*/ 2993517 w 4100177"/>
              <a:gd name="connsiteY7" fmla="*/ 3288410 h 6858000"/>
              <a:gd name="connsiteX8" fmla="*/ 2993517 w 4100177"/>
              <a:gd name="connsiteY8" fmla="*/ 5979430 h 6858000"/>
              <a:gd name="connsiteX9" fmla="*/ 2590796 w 4100177"/>
              <a:gd name="connsiteY9" fmla="*/ 6836576 h 6858000"/>
              <a:gd name="connsiteX10" fmla="*/ 2562252 w 4100177"/>
              <a:gd name="connsiteY10" fmla="*/ 6858000 h 6858000"/>
              <a:gd name="connsiteX11" fmla="*/ 1886857 w 4100177"/>
              <a:gd name="connsiteY11" fmla="*/ 6858000 h 6858000"/>
              <a:gd name="connsiteX12" fmla="*/ 0 w 4100177"/>
              <a:gd name="connsiteY12" fmla="*/ 6858000 h 6858000"/>
            </a:gdLst>
            <a:ahLst/>
            <a:cxnLst/>
            <a:rect l="l" t="t" r="r" b="b"/>
            <a:pathLst>
              <a:path w="4100177" h="6858000">
                <a:moveTo>
                  <a:pt x="0" y="0"/>
                </a:moveTo>
                <a:lnTo>
                  <a:pt x="1886857" y="0"/>
                </a:lnTo>
                <a:lnTo>
                  <a:pt x="2789700" y="0"/>
                </a:lnTo>
                <a:lnTo>
                  <a:pt x="2804517" y="18025"/>
                </a:lnTo>
                <a:cubicBezTo>
                  <a:pt x="2923842" y="195310"/>
                  <a:pt x="2993517" y="409029"/>
                  <a:pt x="2993517" y="639083"/>
                </a:cubicBezTo>
                <a:lnTo>
                  <a:pt x="2993517" y="1066813"/>
                </a:lnTo>
                <a:cubicBezTo>
                  <a:pt x="2993517" y="1680290"/>
                  <a:pt x="3488986" y="2177611"/>
                  <a:pt x="4100177" y="2177611"/>
                </a:cubicBezTo>
                <a:cubicBezTo>
                  <a:pt x="3488986" y="2177611"/>
                  <a:pt x="2993517" y="2674932"/>
                  <a:pt x="2993517" y="3288410"/>
                </a:cubicBezTo>
                <a:lnTo>
                  <a:pt x="2993517" y="5979430"/>
                </a:lnTo>
                <a:cubicBezTo>
                  <a:pt x="2993517" y="6324511"/>
                  <a:pt x="2836748" y="6632839"/>
                  <a:pt x="2590796" y="6836576"/>
                </a:cubicBezTo>
                <a:lnTo>
                  <a:pt x="2562252" y="6858000"/>
                </a:lnTo>
                <a:lnTo>
                  <a:pt x="188685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>
              <a:alpha val="60000"/>
            </a:schemeClr>
          </a:solidFill>
          <a:ln w="63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2630921" y="5090052"/>
            <a:ext cx="5194202" cy="5847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595959">
                    <a:alpha val="5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contents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049374" y="4828891"/>
            <a:ext cx="2572036" cy="92333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目录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746423" y="1396047"/>
            <a:ext cx="2048704" cy="40011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项目背景与意义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252788" y="1351286"/>
            <a:ext cx="489632" cy="489632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225167" y="1364304"/>
            <a:ext cx="544874" cy="42941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 panose="00020600040101010101" charset="-122"/>
                <a:ea typeface="OPPOSans L" panose="00020600040101010101" charset="-122"/>
                <a:cs typeface="OPPOSans L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512068" y="1396047"/>
            <a:ext cx="2048704" cy="40011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系统开发技术选型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018433" y="1351286"/>
            <a:ext cx="489632" cy="489632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990812" y="1364304"/>
            <a:ext cx="544874" cy="42941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 panose="00020600040101010101" charset="-122"/>
                <a:ea typeface="OPPOSans L" panose="00020600040101010101" charset="-122"/>
                <a:cs typeface="OPPOSans L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746423" y="3657600"/>
            <a:ext cx="2048704" cy="40011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未来展望与发展方向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252788" y="3612839"/>
            <a:ext cx="489632" cy="489632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225167" y="3625857"/>
            <a:ext cx="544874" cy="42941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 panose="00020600040101010101" charset="-122"/>
                <a:ea typeface="OPPOSans L" panose="00020600040101010101" charset="-122"/>
                <a:cs typeface="OPPOSans L" panose="00020600040101010101" charset="-122"/>
              </a:rPr>
              <a:t>05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746423" y="2536718"/>
            <a:ext cx="2048704" cy="40011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系统功能设计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252788" y="2491957"/>
            <a:ext cx="489632" cy="489632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1225167" y="2504975"/>
            <a:ext cx="544874" cy="42941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 panose="00020600040101010101" charset="-122"/>
                <a:ea typeface="OPPOSans L" panose="00020600040101010101" charset="-122"/>
                <a:cs typeface="OPPOSans L" panose="00020600040101010101" charset="-122"/>
              </a:rPr>
              <a:t>03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5512068" y="2536718"/>
            <a:ext cx="2048704" cy="40011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系统测试与优化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5018433" y="2491957"/>
            <a:ext cx="489632" cy="489632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4990812" y="2504975"/>
            <a:ext cx="544874" cy="42941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 panose="00020600040101010101" charset="-122"/>
                <a:ea typeface="OPPOSans L" panose="00020600040101010101" charset="-122"/>
                <a:cs typeface="OPPOSans L" panose="00020600040101010101" charset="-122"/>
              </a:rPr>
              <a:t>04</a:t>
            </a:r>
            <a:endParaRPr kumimoji="1" lang="zh-CN" altLang="en-US"/>
          </a:p>
        </p:txBody>
      </p:sp>
      <p:cxnSp>
        <p:nvCxnSpPr>
          <p:cNvPr id="25" name="标题 1"/>
          <p:cNvCxnSpPr/>
          <p:nvPr/>
        </p:nvCxnSpPr>
        <p:spPr>
          <a:xfrm>
            <a:off x="994698" y="4716688"/>
            <a:ext cx="6074306" cy="0"/>
          </a:xfrm>
          <a:prstGeom prst="line">
            <a:avLst/>
          </a:prstGeom>
          <a:noFill/>
          <a:ln w="12700" cap="sq">
            <a:solidFill>
              <a:schemeClr val="bg1">
                <a:lumMod val="75000"/>
              </a:schemeClr>
            </a:solidFill>
            <a:miter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20000"/>
          </a:blip>
          <a:srcRect l="4643" r="4643"/>
          <a:stretch>
            <a:fillRect/>
          </a:stretch>
        </p:blipFill>
        <p:spPr>
          <a:xfrm flipH="1">
            <a:off x="-14514" y="0"/>
            <a:ext cx="11087271" cy="6858000"/>
          </a:xfrm>
          <a:custGeom>
            <a:avLst/>
            <a:gdLst>
              <a:gd name="connsiteX0" fmla="*/ 0 w 11087271"/>
              <a:gd name="connsiteY0" fmla="*/ 0 h 6858000"/>
              <a:gd name="connsiteX1" fmla="*/ 11087271 w 11087271"/>
              <a:gd name="connsiteY1" fmla="*/ 0 h 6858000"/>
              <a:gd name="connsiteX2" fmla="*/ 11087271 w 11087271"/>
              <a:gd name="connsiteY2" fmla="*/ 6858000 h 6858000"/>
              <a:gd name="connsiteX3" fmla="*/ 0 w 11087271"/>
              <a:gd name="connsiteY3" fmla="*/ 6858000 h 6858000"/>
            </a:gdLst>
            <a:ahLst/>
            <a:cxnLst/>
            <a:rect l="l" t="t" r="r" b="b"/>
            <a:pathLst>
              <a:path w="11087271" h="6858000">
                <a:moveTo>
                  <a:pt x="0" y="0"/>
                </a:moveTo>
                <a:lnTo>
                  <a:pt x="11087271" y="0"/>
                </a:lnTo>
                <a:lnTo>
                  <a:pt x="11087271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flipH="1">
            <a:off x="-14514" y="0"/>
            <a:ext cx="6747019" cy="6858000"/>
          </a:xfrm>
          <a:custGeom>
            <a:avLst/>
            <a:gdLst>
              <a:gd name="connsiteX0" fmla="*/ 3340825 w 6747019"/>
              <a:gd name="connsiteY0" fmla="*/ 0 h 5201796"/>
              <a:gd name="connsiteX1" fmla="*/ 6747019 w 6747019"/>
              <a:gd name="connsiteY1" fmla="*/ 0 h 5201796"/>
              <a:gd name="connsiteX2" fmla="*/ 6747019 w 6747019"/>
              <a:gd name="connsiteY2" fmla="*/ 5201796 h 5201796"/>
              <a:gd name="connsiteX3" fmla="*/ 29478 w 6747019"/>
              <a:gd name="connsiteY3" fmla="*/ 5201796 h 5201796"/>
              <a:gd name="connsiteX4" fmla="*/ 19997 w 6747019"/>
              <a:gd name="connsiteY4" fmla="*/ 5161908 h 5201796"/>
              <a:gd name="connsiteX5" fmla="*/ 40526 w 6747019"/>
              <a:gd name="connsiteY5" fmla="*/ 4666597 h 5201796"/>
              <a:gd name="connsiteX6" fmla="*/ 3429052 w 6747019"/>
              <a:gd name="connsiteY6" fmla="*/ 2421237 h 5201796"/>
              <a:gd name="connsiteX7" fmla="*/ 1970560 w 6747019"/>
              <a:gd name="connsiteY7" fmla="*/ 1151237 h 5201796"/>
              <a:gd name="connsiteX8" fmla="*/ 3328987 w 6747019"/>
              <a:gd name="connsiteY8" fmla="*/ 7602 h 5201796"/>
            </a:gdLst>
            <a:ahLst/>
            <a:cxnLst/>
            <a:rect l="l" t="t" r="r" b="b"/>
            <a:pathLst>
              <a:path w="6747019" h="5201796">
                <a:moveTo>
                  <a:pt x="3340825" y="0"/>
                </a:moveTo>
                <a:lnTo>
                  <a:pt x="6747019" y="0"/>
                </a:lnTo>
                <a:lnTo>
                  <a:pt x="6747019" y="5201796"/>
                </a:lnTo>
                <a:lnTo>
                  <a:pt x="29478" y="5201796"/>
                </a:lnTo>
                <a:lnTo>
                  <a:pt x="19997" y="5161908"/>
                </a:lnTo>
                <a:cubicBezTo>
                  <a:pt x="-11392" y="4983284"/>
                  <a:pt x="-6765" y="4814552"/>
                  <a:pt x="40526" y="4666597"/>
                </a:cubicBezTo>
                <a:cubicBezTo>
                  <a:pt x="292747" y="3877504"/>
                  <a:pt x="3107379" y="3007130"/>
                  <a:pt x="3429052" y="2421237"/>
                </a:cubicBezTo>
                <a:cubicBezTo>
                  <a:pt x="3750724" y="1835344"/>
                  <a:pt x="1725650" y="1720197"/>
                  <a:pt x="1970560" y="1151237"/>
                </a:cubicBezTo>
                <a:cubicBezTo>
                  <a:pt x="2093015" y="866757"/>
                  <a:pt x="2693410" y="425220"/>
                  <a:pt x="3328987" y="7602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70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-14514" y="0"/>
            <a:ext cx="5491958" cy="6858000"/>
          </a:xfrm>
          <a:custGeom>
            <a:avLst/>
            <a:gdLst>
              <a:gd name="connsiteX0" fmla="*/ 3340824 w 5491958"/>
              <a:gd name="connsiteY0" fmla="*/ 0 h 5201796"/>
              <a:gd name="connsiteX1" fmla="*/ 5491958 w 5491958"/>
              <a:gd name="connsiteY1" fmla="*/ 0 h 5201796"/>
              <a:gd name="connsiteX2" fmla="*/ 5491958 w 5491958"/>
              <a:gd name="connsiteY2" fmla="*/ 5201796 h 5201796"/>
              <a:gd name="connsiteX3" fmla="*/ 29478 w 5491958"/>
              <a:gd name="connsiteY3" fmla="*/ 5201796 h 5201796"/>
              <a:gd name="connsiteX4" fmla="*/ 19997 w 5491958"/>
              <a:gd name="connsiteY4" fmla="*/ 5161908 h 5201796"/>
              <a:gd name="connsiteX5" fmla="*/ 40526 w 5491958"/>
              <a:gd name="connsiteY5" fmla="*/ 4666597 h 5201796"/>
              <a:gd name="connsiteX6" fmla="*/ 3429052 w 5491958"/>
              <a:gd name="connsiteY6" fmla="*/ 2421237 h 5201796"/>
              <a:gd name="connsiteX7" fmla="*/ 1970560 w 5491958"/>
              <a:gd name="connsiteY7" fmla="*/ 1151237 h 5201796"/>
              <a:gd name="connsiteX8" fmla="*/ 3328986 w 5491958"/>
              <a:gd name="connsiteY8" fmla="*/ 7602 h 5201796"/>
            </a:gdLst>
            <a:ahLst/>
            <a:cxnLst/>
            <a:rect l="l" t="t" r="r" b="b"/>
            <a:pathLst>
              <a:path w="5491958" h="5201796">
                <a:moveTo>
                  <a:pt x="3340824" y="0"/>
                </a:moveTo>
                <a:lnTo>
                  <a:pt x="5491958" y="0"/>
                </a:lnTo>
                <a:lnTo>
                  <a:pt x="5491958" y="5201796"/>
                </a:lnTo>
                <a:lnTo>
                  <a:pt x="29478" y="5201796"/>
                </a:lnTo>
                <a:lnTo>
                  <a:pt x="19997" y="5161908"/>
                </a:lnTo>
                <a:cubicBezTo>
                  <a:pt x="-11392" y="4983284"/>
                  <a:pt x="-6765" y="4814552"/>
                  <a:pt x="40526" y="4666597"/>
                </a:cubicBezTo>
                <a:cubicBezTo>
                  <a:pt x="292747" y="3877504"/>
                  <a:pt x="3107379" y="3007130"/>
                  <a:pt x="3429052" y="2421237"/>
                </a:cubicBezTo>
                <a:cubicBezTo>
                  <a:pt x="3750724" y="1835344"/>
                  <a:pt x="1725650" y="1720197"/>
                  <a:pt x="1970560" y="1151237"/>
                </a:cubicBezTo>
                <a:cubicBezTo>
                  <a:pt x="2093015" y="866757"/>
                  <a:pt x="2693409" y="425220"/>
                  <a:pt x="3328986" y="7602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  <a:alpha val="50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647894" y="1466329"/>
            <a:ext cx="8360456" cy="3817374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9266835" flipH="1">
            <a:off x="7110877" y="-1874778"/>
            <a:ext cx="8983648" cy="1151250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alphaModFix amt="30000"/>
          </a:blip>
          <a:srcRect l="69123" t="35557" b="37497"/>
          <a:stretch>
            <a:fillRect/>
          </a:stretch>
        </p:blipFill>
        <p:spPr>
          <a:xfrm flipH="1">
            <a:off x="10154434" y="5186457"/>
            <a:ext cx="2117549" cy="1847913"/>
          </a:xfrm>
          <a:prstGeom prst="rect">
            <a:avLst/>
          </a:prstGeom>
          <a:noFill/>
          <a:ln cap="sq">
            <a:noFill/>
          </a:ln>
        </p:spPr>
      </p:pic>
      <p:sp>
        <p:nvSpPr>
          <p:cNvPr id="8" name="标题 1"/>
          <p:cNvSpPr txBox="1"/>
          <p:nvPr/>
        </p:nvSpPr>
        <p:spPr>
          <a:xfrm rot="19266835" flipH="1">
            <a:off x="6658917" y="3600147"/>
            <a:ext cx="7312665" cy="1144910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9266835" flipH="1">
            <a:off x="6268558" y="4377331"/>
            <a:ext cx="8983648" cy="3466164"/>
          </a:xfrm>
          <a:prstGeom prst="roundRect">
            <a:avLst>
              <a:gd name="adj" fmla="val 50000"/>
            </a:avLst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9266835" flipH="1">
            <a:off x="9115779" y="3427820"/>
            <a:ext cx="7312665" cy="1144910"/>
          </a:xfrm>
          <a:prstGeom prst="roundRect">
            <a:avLst>
              <a:gd name="adj" fmla="val 50000"/>
            </a:avLst>
          </a:prstGeom>
          <a:solidFill>
            <a:schemeClr val="accent2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9266835" flipH="1">
            <a:off x="6480017" y="-501646"/>
            <a:ext cx="9325381" cy="518321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3">
            <a:alphaModFix amt="100000"/>
          </a:blip>
          <a:srcRect/>
          <a:stretch>
            <a:fillRect/>
          </a:stretch>
        </p:blipFill>
        <p:spPr>
          <a:xfrm flipH="1">
            <a:off x="7112147" y="944711"/>
            <a:ext cx="4892255" cy="4892255"/>
          </a:xfrm>
          <a:custGeom>
            <a:avLst/>
            <a:gdLst>
              <a:gd name="connsiteX0" fmla="*/ 1657823 w 4414992"/>
              <a:gd name="connsiteY0" fmla="*/ 0 h 4414992"/>
              <a:gd name="connsiteX1" fmla="*/ 2757169 w 4414992"/>
              <a:gd name="connsiteY1" fmla="*/ 0 h 4414992"/>
              <a:gd name="connsiteX2" fmla="*/ 2884634 w 4414992"/>
              <a:gd name="connsiteY2" fmla="*/ 32775 h 4414992"/>
              <a:gd name="connsiteX3" fmla="*/ 4382217 w 4414992"/>
              <a:gd name="connsiteY3" fmla="*/ 1530358 h 4414992"/>
              <a:gd name="connsiteX4" fmla="*/ 4414992 w 4414992"/>
              <a:gd name="connsiteY4" fmla="*/ 1657823 h 4414992"/>
              <a:gd name="connsiteX5" fmla="*/ 4414992 w 4414992"/>
              <a:gd name="connsiteY5" fmla="*/ 2757169 h 4414992"/>
              <a:gd name="connsiteX6" fmla="*/ 4382217 w 4414992"/>
              <a:gd name="connsiteY6" fmla="*/ 2884635 h 4414992"/>
              <a:gd name="connsiteX7" fmla="*/ 2884634 w 4414992"/>
              <a:gd name="connsiteY7" fmla="*/ 4382218 h 4414992"/>
              <a:gd name="connsiteX8" fmla="*/ 2757169 w 4414992"/>
              <a:gd name="connsiteY8" fmla="*/ 4414992 h 4414992"/>
              <a:gd name="connsiteX9" fmla="*/ 1657823 w 4414992"/>
              <a:gd name="connsiteY9" fmla="*/ 4414992 h 4414992"/>
              <a:gd name="connsiteX10" fmla="*/ 1530358 w 4414992"/>
              <a:gd name="connsiteY10" fmla="*/ 4382218 h 4414992"/>
              <a:gd name="connsiteX11" fmla="*/ 32775 w 4414992"/>
              <a:gd name="connsiteY11" fmla="*/ 2884635 h 4414992"/>
              <a:gd name="connsiteX12" fmla="*/ 0 w 4414992"/>
              <a:gd name="connsiteY12" fmla="*/ 2757169 h 4414992"/>
              <a:gd name="connsiteX13" fmla="*/ 0 w 4414992"/>
              <a:gd name="connsiteY13" fmla="*/ 1657823 h 4414992"/>
              <a:gd name="connsiteX14" fmla="*/ 32775 w 4414992"/>
              <a:gd name="connsiteY14" fmla="*/ 1530358 h 4414992"/>
              <a:gd name="connsiteX15" fmla="*/ 1530358 w 4414992"/>
              <a:gd name="connsiteY15" fmla="*/ 32775 h 4414992"/>
            </a:gdLst>
            <a:ahLst/>
            <a:cxnLst/>
            <a:rect l="l" t="t" r="r" b="b"/>
            <a:pathLst>
              <a:path w="4414992" h="4414992">
                <a:moveTo>
                  <a:pt x="1657823" y="0"/>
                </a:moveTo>
                <a:lnTo>
                  <a:pt x="2757169" y="0"/>
                </a:lnTo>
                <a:lnTo>
                  <a:pt x="2884634" y="32775"/>
                </a:lnTo>
                <a:cubicBezTo>
                  <a:pt x="3597660" y="254549"/>
                  <a:pt x="4160443" y="817332"/>
                  <a:pt x="4382217" y="1530358"/>
                </a:cubicBezTo>
                <a:lnTo>
                  <a:pt x="4414992" y="1657823"/>
                </a:lnTo>
                <a:lnTo>
                  <a:pt x="4414992" y="2757169"/>
                </a:lnTo>
                <a:lnTo>
                  <a:pt x="4382217" y="2884635"/>
                </a:lnTo>
                <a:cubicBezTo>
                  <a:pt x="4160443" y="3597661"/>
                  <a:pt x="3597660" y="4160443"/>
                  <a:pt x="2884634" y="4382218"/>
                </a:cubicBezTo>
                <a:lnTo>
                  <a:pt x="2757169" y="4414992"/>
                </a:lnTo>
                <a:lnTo>
                  <a:pt x="1657823" y="4414992"/>
                </a:lnTo>
                <a:lnTo>
                  <a:pt x="1530358" y="4382218"/>
                </a:lnTo>
                <a:cubicBezTo>
                  <a:pt x="817332" y="4160443"/>
                  <a:pt x="254549" y="3597661"/>
                  <a:pt x="32775" y="2884635"/>
                </a:cubicBezTo>
                <a:lnTo>
                  <a:pt x="0" y="2757169"/>
                </a:lnTo>
                <a:lnTo>
                  <a:pt x="0" y="1657823"/>
                </a:lnTo>
                <a:lnTo>
                  <a:pt x="32775" y="1530358"/>
                </a:lnTo>
                <a:cubicBezTo>
                  <a:pt x="254549" y="817332"/>
                  <a:pt x="817332" y="254549"/>
                  <a:pt x="1530358" y="32775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3" name="标题 1"/>
          <p:cNvSpPr txBox="1"/>
          <p:nvPr/>
        </p:nvSpPr>
        <p:spPr>
          <a:xfrm rot="1037829" flipH="1">
            <a:off x="10012575" y="1070079"/>
            <a:ext cx="2637608" cy="2684257"/>
          </a:xfrm>
          <a:custGeom>
            <a:avLst/>
            <a:gdLst>
              <a:gd name="connsiteX0" fmla="*/ 3095389 w 3132386"/>
              <a:gd name="connsiteY0" fmla="*/ 0 h 3187786"/>
              <a:gd name="connsiteX1" fmla="*/ 3132386 w 3132386"/>
              <a:gd name="connsiteY1" fmla="*/ 936 h 3187786"/>
              <a:gd name="connsiteX2" fmla="*/ 3132386 w 3132386"/>
              <a:gd name="connsiteY2" fmla="*/ 373934 h 3187786"/>
              <a:gd name="connsiteX3" fmla="*/ 3095389 w 3132386"/>
              <a:gd name="connsiteY3" fmla="*/ 372066 h 3187786"/>
              <a:gd name="connsiteX4" fmla="*/ 372066 w 3132386"/>
              <a:gd name="connsiteY4" fmla="*/ 3095389 h 3187786"/>
              <a:gd name="connsiteX5" fmla="*/ 376732 w 3132386"/>
              <a:gd name="connsiteY5" fmla="*/ 3187786 h 3187786"/>
              <a:gd name="connsiteX6" fmla="*/ 2337 w 3132386"/>
              <a:gd name="connsiteY6" fmla="*/ 3187786 h 3187786"/>
              <a:gd name="connsiteX7" fmla="*/ 0 w 3132386"/>
              <a:gd name="connsiteY7" fmla="*/ 3095389 h 3187786"/>
              <a:gd name="connsiteX8" fmla="*/ 3095389 w 3132386"/>
              <a:gd name="connsiteY8" fmla="*/ 0 h 3187786"/>
            </a:gdLst>
            <a:ahLst/>
            <a:cxnLst/>
            <a:rect l="l" t="t" r="r" b="b"/>
            <a:pathLst>
              <a:path w="3132386" h="3187786">
                <a:moveTo>
                  <a:pt x="3095389" y="0"/>
                </a:moveTo>
                <a:lnTo>
                  <a:pt x="3132386" y="936"/>
                </a:lnTo>
                <a:lnTo>
                  <a:pt x="3132386" y="373934"/>
                </a:lnTo>
                <a:lnTo>
                  <a:pt x="3095389" y="372066"/>
                </a:lnTo>
                <a:cubicBezTo>
                  <a:pt x="1591339" y="372066"/>
                  <a:pt x="372066" y="1591339"/>
                  <a:pt x="372066" y="3095389"/>
                </a:cubicBezTo>
                <a:lnTo>
                  <a:pt x="376732" y="3187786"/>
                </a:lnTo>
                <a:lnTo>
                  <a:pt x="2337" y="3187786"/>
                </a:lnTo>
                <a:lnTo>
                  <a:pt x="0" y="3095389"/>
                </a:lnTo>
                <a:cubicBezTo>
                  <a:pt x="0" y="1385853"/>
                  <a:pt x="1385853" y="0"/>
                  <a:pt x="3095389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flipH="1">
            <a:off x="9838000" y="641268"/>
            <a:ext cx="332014" cy="332014"/>
          </a:xfrm>
          <a:prstGeom prst="flowChartConnector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H="1">
            <a:off x="603677" y="490113"/>
            <a:ext cx="2104146" cy="432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H="1">
            <a:off x="7333786" y="6295821"/>
            <a:ext cx="457768" cy="457768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H="1">
            <a:off x="625757" y="5650099"/>
            <a:ext cx="2772000" cy="487756"/>
          </a:xfrm>
          <a:prstGeom prst="roundRect">
            <a:avLst/>
          </a:prstGeom>
          <a:solidFill>
            <a:schemeClr val="accent1"/>
          </a:solidFill>
          <a:ln w="63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625757" y="5746611"/>
            <a:ext cx="2772000" cy="2947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5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POWERPOINT DESIGN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929436" y="1716454"/>
            <a:ext cx="2281404" cy="90692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5E8C0A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PART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3212237" y="449628"/>
            <a:ext cx="1747971" cy="21737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5E8C0A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H="1">
            <a:off x="5842203" y="582742"/>
            <a:ext cx="246743" cy="246743"/>
          </a:xfrm>
          <a:prstGeom prst="ellipse">
            <a:avLst/>
          </a:prstGeom>
          <a:solidFill>
            <a:schemeClr val="bg1"/>
          </a:solidFill>
          <a:ln w="9525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flipH="1">
            <a:off x="5685974" y="582742"/>
            <a:ext cx="246743" cy="246743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flipH="1">
            <a:off x="5058145" y="582742"/>
            <a:ext cx="246743" cy="246743"/>
          </a:xfrm>
          <a:prstGeom prst="ellipse">
            <a:avLst/>
          </a:prstGeom>
          <a:solidFill>
            <a:schemeClr val="bg1"/>
          </a:solidFill>
          <a:ln w="9525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929436" y="2797808"/>
            <a:ext cx="5622052" cy="167666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5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项目背景与意义</a:t>
            </a:r>
            <a:endParaRPr kumimoji="1" lang="zh-CN" altLang="en-US"/>
          </a:p>
        </p:txBody>
      </p:sp>
      <p:cxnSp>
        <p:nvCxnSpPr>
          <p:cNvPr id="26" name="标题 1"/>
          <p:cNvCxnSpPr/>
          <p:nvPr/>
        </p:nvCxnSpPr>
        <p:spPr>
          <a:xfrm>
            <a:off x="666282" y="4741611"/>
            <a:ext cx="5894264" cy="0"/>
          </a:xfrm>
          <a:prstGeom prst="line">
            <a:avLst/>
          </a:prstGeom>
          <a:noFill/>
          <a:ln w="50800" cap="sq">
            <a:solidFill>
              <a:schemeClr val="accent1"/>
            </a:solidFill>
            <a:miter/>
          </a:ln>
        </p:spPr>
      </p:cxnSp>
      <p:sp>
        <p:nvSpPr>
          <p:cNvPr id="27" name="标题 1"/>
          <p:cNvSpPr txBox="1"/>
          <p:nvPr/>
        </p:nvSpPr>
        <p:spPr>
          <a:xfrm>
            <a:off x="464989" y="4553268"/>
            <a:ext cx="372106" cy="376686"/>
          </a:xfrm>
          <a:prstGeom prst="flowChartDecision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0800000">
            <a:off x="7078323" y="4979623"/>
            <a:ext cx="3600000" cy="36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0800000">
            <a:off x="10561532" y="4975304"/>
            <a:ext cx="828000" cy="4571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454158" y="4980705"/>
            <a:ext cx="3600000" cy="36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771524" y="4975305"/>
            <a:ext cx="828000" cy="4571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181975" y="1883851"/>
            <a:ext cx="3303308" cy="256170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随着物联网、大数据、人工智能等技术的广泛应用，生猪养殖业迎来了转型升级的新机遇。例如，通过智能传感器实时监测养殖环境和猪只健康数据，能够及时发现潜在疾病风险并加以控制。
智慧养猪管理系统能够优化资源配置，通过精准的饲喂计划和环境调控，提高生猪生长速度和肉质质量，提升养殖效益。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83393" y="1883851"/>
            <a:ext cx="3437148" cy="256170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传统生猪养殖行业存在人工成本高、疾病防控难度大、生产效率低等问题。例如，人工巡检猪舍耗时耗力，且难以精准掌握猪只健康状况。
传统养殖模式下，饲料浪费严重，资源利用效率低，导致养殖成本居高不下，影响养殖户的经济效益。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120541" y="1750695"/>
            <a:ext cx="3946642" cy="3946642"/>
          </a:xfrm>
          <a:prstGeom prst="flowChartConnector">
            <a:avLst/>
          </a:prstGeom>
          <a:gradFill>
            <a:gsLst>
              <a:gs pos="0">
                <a:schemeClr val="accent1"/>
              </a:gs>
              <a:gs pos="98000">
                <a:schemeClr val="accent1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>
            <a:alphaModFix amt="100000"/>
          </a:blip>
          <a:srcRect l="22012" r="22012"/>
          <a:stretch>
            <a:fillRect/>
          </a:stretch>
        </p:blipFill>
        <p:spPr>
          <a:xfrm>
            <a:off x="4311692" y="1959292"/>
            <a:ext cx="3564340" cy="3564340"/>
          </a:xfrm>
          <a:custGeom>
            <a:avLst/>
            <a:gdLst/>
            <a:ahLst/>
            <a:cxnLst/>
            <a:rect l="l" t="t" r="r" b="b"/>
            <a:pathLst>
              <a:path w="3568700" h="3568700">
                <a:moveTo>
                  <a:pt x="1782170" y="0"/>
                </a:moveTo>
                <a:cubicBezTo>
                  <a:pt x="2766436" y="0"/>
                  <a:pt x="3564340" y="797904"/>
                  <a:pt x="3564340" y="1782170"/>
                </a:cubicBezTo>
                <a:cubicBezTo>
                  <a:pt x="3564340" y="2766436"/>
                  <a:pt x="2766436" y="3564340"/>
                  <a:pt x="1782170" y="3564340"/>
                </a:cubicBezTo>
                <a:cubicBezTo>
                  <a:pt x="797904" y="3564340"/>
                  <a:pt x="0" y="2766436"/>
                  <a:pt x="0" y="1782170"/>
                </a:cubicBezTo>
                <a:cubicBezTo>
                  <a:pt x="0" y="797904"/>
                  <a:pt x="797904" y="0"/>
                  <a:pt x="1782170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1" name="标题 1"/>
          <p:cNvSpPr txBox="1"/>
          <p:nvPr/>
        </p:nvSpPr>
        <p:spPr>
          <a:xfrm>
            <a:off x="683393" y="4429791"/>
            <a:ext cx="3437148" cy="59715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7DC54C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传统养殖面临的主要挑战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108634" y="4429791"/>
            <a:ext cx="3437148" cy="59715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7DC54C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信息技术带来的转型机遇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0" y="175260"/>
            <a:ext cx="8327425" cy="620632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742776" y="587097"/>
            <a:ext cx="208231" cy="208795"/>
          </a:xfrm>
          <a:prstGeom prst="rect">
            <a:avLst/>
          </a:prstGeom>
          <a:solidFill>
            <a:schemeClr val="accent1">
              <a:alpha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535452" y="176388"/>
            <a:ext cx="208231" cy="413840"/>
          </a:xfrm>
          <a:prstGeom prst="rect">
            <a:avLst/>
          </a:prstGeom>
          <a:solidFill>
            <a:schemeClr val="accent1">
              <a:alpha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743620" y="175022"/>
            <a:ext cx="209004" cy="207106"/>
          </a:xfrm>
          <a:prstGeom prst="rect">
            <a:avLst/>
          </a:prstGeom>
          <a:solidFill>
            <a:schemeClr val="accent1">
              <a:alpha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9161592" y="170358"/>
            <a:ext cx="208231" cy="208795"/>
          </a:xfrm>
          <a:prstGeom prst="rect">
            <a:avLst/>
          </a:prstGeom>
          <a:solidFill>
            <a:schemeClr val="accent1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951946" y="379973"/>
            <a:ext cx="208231" cy="208795"/>
          </a:xfrm>
          <a:prstGeom prst="rect">
            <a:avLst/>
          </a:prstGeom>
          <a:solidFill>
            <a:schemeClr val="accent1">
              <a:alpha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327037" y="175184"/>
            <a:ext cx="208231" cy="621268"/>
          </a:xfrm>
          <a:prstGeom prst="rect">
            <a:avLst/>
          </a:prstGeom>
          <a:solidFill>
            <a:schemeClr val="accent1">
              <a:alpha val="9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340170" y="242328"/>
            <a:ext cx="7985452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传统养殖痛点与技术机遇</a:t>
            </a:r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7339000" y="1370600"/>
            <a:ext cx="3456000" cy="4320000"/>
          </a:xfrm>
          <a:prstGeom prst="round2Diag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 cap="flat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alphaModFix amt="100000"/>
          </a:blip>
          <a:srcRect l="2196" t="7240" r="1758" b="11314"/>
          <a:stretch>
            <a:fillRect/>
          </a:stretch>
        </p:blipFill>
        <p:spPr>
          <a:xfrm>
            <a:off x="7536999" y="1586600"/>
            <a:ext cx="3060000" cy="3888000"/>
          </a:xfrm>
          <a:custGeom>
            <a:avLst/>
            <a:gdLst/>
            <a:ahLst/>
            <a:cxnLst/>
            <a:rect l="l" t="t" r="r" b="b"/>
            <a:pathLst>
              <a:path w="3060000" h="3888000">
                <a:moveTo>
                  <a:pt x="424942" y="0"/>
                </a:moveTo>
                <a:lnTo>
                  <a:pt x="3060000" y="0"/>
                </a:lnTo>
                <a:lnTo>
                  <a:pt x="3060000" y="3463058"/>
                </a:lnTo>
                <a:cubicBezTo>
                  <a:pt x="3060000" y="3697747"/>
                  <a:pt x="2869747" y="3888000"/>
                  <a:pt x="2635058" y="3888000"/>
                </a:cubicBezTo>
                <a:lnTo>
                  <a:pt x="0" y="3888000"/>
                </a:lnTo>
                <a:lnTo>
                  <a:pt x="0" y="424942"/>
                </a:lnTo>
                <a:cubicBezTo>
                  <a:pt x="0" y="190253"/>
                  <a:pt x="190253" y="0"/>
                  <a:pt x="424942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5" name="标题 1"/>
          <p:cNvSpPr txBox="1"/>
          <p:nvPr/>
        </p:nvSpPr>
        <p:spPr>
          <a:xfrm rot="1800000">
            <a:off x="1648411" y="4076007"/>
            <a:ext cx="896586" cy="727230"/>
          </a:xfrm>
          <a:prstGeom prst="rect">
            <a:avLst/>
          </a:prstGeom>
          <a:gradFill>
            <a:gsLst>
              <a:gs pos="6000">
                <a:schemeClr val="accent1">
                  <a:lumMod val="20000"/>
                  <a:lumOff val="80000"/>
                </a:schemeClr>
              </a:gs>
              <a:gs pos="70000">
                <a:schemeClr val="bg1"/>
              </a:gs>
            </a:gsLst>
            <a:lin ang="0" scaled="0"/>
          </a:gra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800000">
            <a:off x="1648411" y="2278134"/>
            <a:ext cx="896586" cy="727230"/>
          </a:xfrm>
          <a:prstGeom prst="rect">
            <a:avLst/>
          </a:prstGeom>
          <a:gradFill>
            <a:gsLst>
              <a:gs pos="6000">
                <a:schemeClr val="accent1">
                  <a:lumMod val="20000"/>
                  <a:lumOff val="80000"/>
                </a:schemeClr>
              </a:gs>
              <a:gs pos="70000">
                <a:schemeClr val="bg1"/>
              </a:gs>
            </a:gsLst>
            <a:lin ang="0" scaled="0"/>
          </a:gra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349265" y="2053871"/>
            <a:ext cx="729499" cy="729498"/>
          </a:xfrm>
          <a:prstGeom prst="ellipse">
            <a:avLst/>
          </a:prstGeom>
          <a:gradFill>
            <a:gsLst>
              <a:gs pos="6000">
                <a:schemeClr val="accent1">
                  <a:lumMod val="40000"/>
                  <a:lumOff val="60000"/>
                </a:schemeClr>
              </a:gs>
              <a:gs pos="100000">
                <a:schemeClr val="accent1"/>
              </a:gs>
            </a:gsLst>
            <a:lin ang="2700000" scaled="0"/>
          </a:gra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349265" y="3849306"/>
            <a:ext cx="729499" cy="729498"/>
          </a:xfrm>
          <a:prstGeom prst="ellipse">
            <a:avLst/>
          </a:prstGeom>
          <a:gradFill>
            <a:gsLst>
              <a:gs pos="6000">
                <a:schemeClr val="accent1">
                  <a:lumMod val="40000"/>
                  <a:lumOff val="60000"/>
                </a:schemeClr>
              </a:gs>
              <a:gs pos="100000">
                <a:schemeClr val="accent1"/>
              </a:gs>
            </a:gsLst>
            <a:lin ang="2700000" scaled="0"/>
          </a:gra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2283014" y="2469428"/>
            <a:ext cx="4701208" cy="119155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3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生猪养殖信息化管理系统能够全面整合生猪养殖过程中的各类信息，帮助养殖户根据准确数据进行科学决策，从而提高养殖效率，降低人力成本。
系统通过实时监控养殖环境和猪只健康数据，能够及时发现潜在疾病风险并加以控制，减少因疫病带来的损失，保障生猪健康。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2283014" y="2071773"/>
            <a:ext cx="4701208" cy="4052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提升养殖效率与管理水平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2283014" y="3867208"/>
            <a:ext cx="4701208" cy="4052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推动行业现代化转型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510962" y="2257637"/>
            <a:ext cx="412031" cy="3051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1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510962" y="4034976"/>
            <a:ext cx="412031" cy="3051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2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2283014" y="4285528"/>
            <a:ext cx="4701208" cy="119155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3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从行业发展的角度来看，生猪养殖信息化管理系统有助于推动整个行业向智能化、现代化方向转型升级，提高行业的整体竞争力。
系统的应用也为食品安全提供了有力保障，通过完整的生产数据记录，实现了猪肉产品的可追溯性，增强了消费者对产品的信任。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0" y="175260"/>
            <a:ext cx="8327425" cy="620632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742776" y="587097"/>
            <a:ext cx="208231" cy="208795"/>
          </a:xfrm>
          <a:prstGeom prst="rect">
            <a:avLst/>
          </a:prstGeom>
          <a:solidFill>
            <a:schemeClr val="accent1">
              <a:alpha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535452" y="176388"/>
            <a:ext cx="208231" cy="413840"/>
          </a:xfrm>
          <a:prstGeom prst="rect">
            <a:avLst/>
          </a:prstGeom>
          <a:solidFill>
            <a:schemeClr val="accent1">
              <a:alpha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743620" y="175022"/>
            <a:ext cx="209004" cy="207106"/>
          </a:xfrm>
          <a:prstGeom prst="rect">
            <a:avLst/>
          </a:prstGeom>
          <a:solidFill>
            <a:schemeClr val="accent1">
              <a:alpha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9161592" y="170358"/>
            <a:ext cx="208231" cy="208795"/>
          </a:xfrm>
          <a:prstGeom prst="rect">
            <a:avLst/>
          </a:prstGeom>
          <a:solidFill>
            <a:schemeClr val="accent1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951946" y="379973"/>
            <a:ext cx="208231" cy="208795"/>
          </a:xfrm>
          <a:prstGeom prst="rect">
            <a:avLst/>
          </a:prstGeom>
          <a:solidFill>
            <a:schemeClr val="accent1">
              <a:alpha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327037" y="175184"/>
            <a:ext cx="208231" cy="621268"/>
          </a:xfrm>
          <a:prstGeom prst="rect">
            <a:avLst/>
          </a:prstGeom>
          <a:solidFill>
            <a:schemeClr val="accent1">
              <a:alpha val="9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340170" y="242328"/>
            <a:ext cx="7985452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系统开发的必要性与价值</a:t>
            </a:r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20000"/>
          </a:blip>
          <a:srcRect l="4643" r="4643"/>
          <a:stretch>
            <a:fillRect/>
          </a:stretch>
        </p:blipFill>
        <p:spPr>
          <a:xfrm flipH="1">
            <a:off x="-14514" y="0"/>
            <a:ext cx="11087271" cy="6858000"/>
          </a:xfrm>
          <a:custGeom>
            <a:avLst/>
            <a:gdLst>
              <a:gd name="connsiteX0" fmla="*/ 0 w 11087271"/>
              <a:gd name="connsiteY0" fmla="*/ 0 h 6858000"/>
              <a:gd name="connsiteX1" fmla="*/ 11087271 w 11087271"/>
              <a:gd name="connsiteY1" fmla="*/ 0 h 6858000"/>
              <a:gd name="connsiteX2" fmla="*/ 11087271 w 11087271"/>
              <a:gd name="connsiteY2" fmla="*/ 6858000 h 6858000"/>
              <a:gd name="connsiteX3" fmla="*/ 0 w 11087271"/>
              <a:gd name="connsiteY3" fmla="*/ 6858000 h 6858000"/>
            </a:gdLst>
            <a:ahLst/>
            <a:cxnLst/>
            <a:rect l="l" t="t" r="r" b="b"/>
            <a:pathLst>
              <a:path w="11087271" h="6858000">
                <a:moveTo>
                  <a:pt x="0" y="0"/>
                </a:moveTo>
                <a:lnTo>
                  <a:pt x="11087271" y="0"/>
                </a:lnTo>
                <a:lnTo>
                  <a:pt x="11087271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flipH="1">
            <a:off x="-14514" y="0"/>
            <a:ext cx="6747019" cy="6858000"/>
          </a:xfrm>
          <a:custGeom>
            <a:avLst/>
            <a:gdLst>
              <a:gd name="connsiteX0" fmla="*/ 3340825 w 6747019"/>
              <a:gd name="connsiteY0" fmla="*/ 0 h 5201796"/>
              <a:gd name="connsiteX1" fmla="*/ 6747019 w 6747019"/>
              <a:gd name="connsiteY1" fmla="*/ 0 h 5201796"/>
              <a:gd name="connsiteX2" fmla="*/ 6747019 w 6747019"/>
              <a:gd name="connsiteY2" fmla="*/ 5201796 h 5201796"/>
              <a:gd name="connsiteX3" fmla="*/ 29478 w 6747019"/>
              <a:gd name="connsiteY3" fmla="*/ 5201796 h 5201796"/>
              <a:gd name="connsiteX4" fmla="*/ 19997 w 6747019"/>
              <a:gd name="connsiteY4" fmla="*/ 5161908 h 5201796"/>
              <a:gd name="connsiteX5" fmla="*/ 40526 w 6747019"/>
              <a:gd name="connsiteY5" fmla="*/ 4666597 h 5201796"/>
              <a:gd name="connsiteX6" fmla="*/ 3429052 w 6747019"/>
              <a:gd name="connsiteY6" fmla="*/ 2421237 h 5201796"/>
              <a:gd name="connsiteX7" fmla="*/ 1970560 w 6747019"/>
              <a:gd name="connsiteY7" fmla="*/ 1151237 h 5201796"/>
              <a:gd name="connsiteX8" fmla="*/ 3328987 w 6747019"/>
              <a:gd name="connsiteY8" fmla="*/ 7602 h 5201796"/>
            </a:gdLst>
            <a:ahLst/>
            <a:cxnLst/>
            <a:rect l="l" t="t" r="r" b="b"/>
            <a:pathLst>
              <a:path w="6747019" h="5201796">
                <a:moveTo>
                  <a:pt x="3340825" y="0"/>
                </a:moveTo>
                <a:lnTo>
                  <a:pt x="6747019" y="0"/>
                </a:lnTo>
                <a:lnTo>
                  <a:pt x="6747019" y="5201796"/>
                </a:lnTo>
                <a:lnTo>
                  <a:pt x="29478" y="5201796"/>
                </a:lnTo>
                <a:lnTo>
                  <a:pt x="19997" y="5161908"/>
                </a:lnTo>
                <a:cubicBezTo>
                  <a:pt x="-11392" y="4983284"/>
                  <a:pt x="-6765" y="4814552"/>
                  <a:pt x="40526" y="4666597"/>
                </a:cubicBezTo>
                <a:cubicBezTo>
                  <a:pt x="292747" y="3877504"/>
                  <a:pt x="3107379" y="3007130"/>
                  <a:pt x="3429052" y="2421237"/>
                </a:cubicBezTo>
                <a:cubicBezTo>
                  <a:pt x="3750724" y="1835344"/>
                  <a:pt x="1725650" y="1720197"/>
                  <a:pt x="1970560" y="1151237"/>
                </a:cubicBezTo>
                <a:cubicBezTo>
                  <a:pt x="2093015" y="866757"/>
                  <a:pt x="2693410" y="425220"/>
                  <a:pt x="3328987" y="7602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70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-14514" y="0"/>
            <a:ext cx="5491958" cy="6858000"/>
          </a:xfrm>
          <a:custGeom>
            <a:avLst/>
            <a:gdLst>
              <a:gd name="connsiteX0" fmla="*/ 3340824 w 5491958"/>
              <a:gd name="connsiteY0" fmla="*/ 0 h 5201796"/>
              <a:gd name="connsiteX1" fmla="*/ 5491958 w 5491958"/>
              <a:gd name="connsiteY1" fmla="*/ 0 h 5201796"/>
              <a:gd name="connsiteX2" fmla="*/ 5491958 w 5491958"/>
              <a:gd name="connsiteY2" fmla="*/ 5201796 h 5201796"/>
              <a:gd name="connsiteX3" fmla="*/ 29478 w 5491958"/>
              <a:gd name="connsiteY3" fmla="*/ 5201796 h 5201796"/>
              <a:gd name="connsiteX4" fmla="*/ 19997 w 5491958"/>
              <a:gd name="connsiteY4" fmla="*/ 5161908 h 5201796"/>
              <a:gd name="connsiteX5" fmla="*/ 40526 w 5491958"/>
              <a:gd name="connsiteY5" fmla="*/ 4666597 h 5201796"/>
              <a:gd name="connsiteX6" fmla="*/ 3429052 w 5491958"/>
              <a:gd name="connsiteY6" fmla="*/ 2421237 h 5201796"/>
              <a:gd name="connsiteX7" fmla="*/ 1970560 w 5491958"/>
              <a:gd name="connsiteY7" fmla="*/ 1151237 h 5201796"/>
              <a:gd name="connsiteX8" fmla="*/ 3328986 w 5491958"/>
              <a:gd name="connsiteY8" fmla="*/ 7602 h 5201796"/>
            </a:gdLst>
            <a:ahLst/>
            <a:cxnLst/>
            <a:rect l="l" t="t" r="r" b="b"/>
            <a:pathLst>
              <a:path w="5491958" h="5201796">
                <a:moveTo>
                  <a:pt x="3340824" y="0"/>
                </a:moveTo>
                <a:lnTo>
                  <a:pt x="5491958" y="0"/>
                </a:lnTo>
                <a:lnTo>
                  <a:pt x="5491958" y="5201796"/>
                </a:lnTo>
                <a:lnTo>
                  <a:pt x="29478" y="5201796"/>
                </a:lnTo>
                <a:lnTo>
                  <a:pt x="19997" y="5161908"/>
                </a:lnTo>
                <a:cubicBezTo>
                  <a:pt x="-11392" y="4983284"/>
                  <a:pt x="-6765" y="4814552"/>
                  <a:pt x="40526" y="4666597"/>
                </a:cubicBezTo>
                <a:cubicBezTo>
                  <a:pt x="292747" y="3877504"/>
                  <a:pt x="3107379" y="3007130"/>
                  <a:pt x="3429052" y="2421237"/>
                </a:cubicBezTo>
                <a:cubicBezTo>
                  <a:pt x="3750724" y="1835344"/>
                  <a:pt x="1725650" y="1720197"/>
                  <a:pt x="1970560" y="1151237"/>
                </a:cubicBezTo>
                <a:cubicBezTo>
                  <a:pt x="2093015" y="866757"/>
                  <a:pt x="2693409" y="425220"/>
                  <a:pt x="3328986" y="7602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  <a:alpha val="50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647894" y="1466329"/>
            <a:ext cx="8360456" cy="3817374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9266835" flipH="1">
            <a:off x="7110877" y="-1874778"/>
            <a:ext cx="8983648" cy="1151250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alphaModFix amt="30000"/>
          </a:blip>
          <a:srcRect l="69123" t="35557" b="37497"/>
          <a:stretch>
            <a:fillRect/>
          </a:stretch>
        </p:blipFill>
        <p:spPr>
          <a:xfrm flipH="1">
            <a:off x="10154434" y="5186457"/>
            <a:ext cx="2117549" cy="1847913"/>
          </a:xfrm>
          <a:prstGeom prst="rect">
            <a:avLst/>
          </a:prstGeom>
          <a:noFill/>
          <a:ln cap="sq">
            <a:noFill/>
          </a:ln>
        </p:spPr>
      </p:pic>
      <p:sp>
        <p:nvSpPr>
          <p:cNvPr id="8" name="标题 1"/>
          <p:cNvSpPr txBox="1"/>
          <p:nvPr/>
        </p:nvSpPr>
        <p:spPr>
          <a:xfrm rot="19266835" flipH="1">
            <a:off x="6658917" y="3600147"/>
            <a:ext cx="7312665" cy="1144910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9266835" flipH="1">
            <a:off x="6268558" y="4377331"/>
            <a:ext cx="8983648" cy="3466164"/>
          </a:xfrm>
          <a:prstGeom prst="roundRect">
            <a:avLst>
              <a:gd name="adj" fmla="val 50000"/>
            </a:avLst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9266835" flipH="1">
            <a:off x="9115779" y="3427820"/>
            <a:ext cx="7312665" cy="1144910"/>
          </a:xfrm>
          <a:prstGeom prst="roundRect">
            <a:avLst>
              <a:gd name="adj" fmla="val 50000"/>
            </a:avLst>
          </a:prstGeom>
          <a:solidFill>
            <a:schemeClr val="accent2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9266835" flipH="1">
            <a:off x="6480017" y="-501646"/>
            <a:ext cx="9325381" cy="518321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3">
            <a:alphaModFix amt="100000"/>
          </a:blip>
          <a:srcRect/>
          <a:stretch>
            <a:fillRect/>
          </a:stretch>
        </p:blipFill>
        <p:spPr>
          <a:xfrm flipH="1">
            <a:off x="7112147" y="944711"/>
            <a:ext cx="4892255" cy="4892255"/>
          </a:xfrm>
          <a:custGeom>
            <a:avLst/>
            <a:gdLst>
              <a:gd name="connsiteX0" fmla="*/ 1657823 w 4414992"/>
              <a:gd name="connsiteY0" fmla="*/ 0 h 4414992"/>
              <a:gd name="connsiteX1" fmla="*/ 2757169 w 4414992"/>
              <a:gd name="connsiteY1" fmla="*/ 0 h 4414992"/>
              <a:gd name="connsiteX2" fmla="*/ 2884634 w 4414992"/>
              <a:gd name="connsiteY2" fmla="*/ 32775 h 4414992"/>
              <a:gd name="connsiteX3" fmla="*/ 4382217 w 4414992"/>
              <a:gd name="connsiteY3" fmla="*/ 1530358 h 4414992"/>
              <a:gd name="connsiteX4" fmla="*/ 4414992 w 4414992"/>
              <a:gd name="connsiteY4" fmla="*/ 1657823 h 4414992"/>
              <a:gd name="connsiteX5" fmla="*/ 4414992 w 4414992"/>
              <a:gd name="connsiteY5" fmla="*/ 2757169 h 4414992"/>
              <a:gd name="connsiteX6" fmla="*/ 4382217 w 4414992"/>
              <a:gd name="connsiteY6" fmla="*/ 2884635 h 4414992"/>
              <a:gd name="connsiteX7" fmla="*/ 2884634 w 4414992"/>
              <a:gd name="connsiteY7" fmla="*/ 4382218 h 4414992"/>
              <a:gd name="connsiteX8" fmla="*/ 2757169 w 4414992"/>
              <a:gd name="connsiteY8" fmla="*/ 4414992 h 4414992"/>
              <a:gd name="connsiteX9" fmla="*/ 1657823 w 4414992"/>
              <a:gd name="connsiteY9" fmla="*/ 4414992 h 4414992"/>
              <a:gd name="connsiteX10" fmla="*/ 1530358 w 4414992"/>
              <a:gd name="connsiteY10" fmla="*/ 4382218 h 4414992"/>
              <a:gd name="connsiteX11" fmla="*/ 32775 w 4414992"/>
              <a:gd name="connsiteY11" fmla="*/ 2884635 h 4414992"/>
              <a:gd name="connsiteX12" fmla="*/ 0 w 4414992"/>
              <a:gd name="connsiteY12" fmla="*/ 2757169 h 4414992"/>
              <a:gd name="connsiteX13" fmla="*/ 0 w 4414992"/>
              <a:gd name="connsiteY13" fmla="*/ 1657823 h 4414992"/>
              <a:gd name="connsiteX14" fmla="*/ 32775 w 4414992"/>
              <a:gd name="connsiteY14" fmla="*/ 1530358 h 4414992"/>
              <a:gd name="connsiteX15" fmla="*/ 1530358 w 4414992"/>
              <a:gd name="connsiteY15" fmla="*/ 32775 h 4414992"/>
            </a:gdLst>
            <a:ahLst/>
            <a:cxnLst/>
            <a:rect l="l" t="t" r="r" b="b"/>
            <a:pathLst>
              <a:path w="4414992" h="4414992">
                <a:moveTo>
                  <a:pt x="1657823" y="0"/>
                </a:moveTo>
                <a:lnTo>
                  <a:pt x="2757169" y="0"/>
                </a:lnTo>
                <a:lnTo>
                  <a:pt x="2884634" y="32775"/>
                </a:lnTo>
                <a:cubicBezTo>
                  <a:pt x="3597660" y="254549"/>
                  <a:pt x="4160443" y="817332"/>
                  <a:pt x="4382217" y="1530358"/>
                </a:cubicBezTo>
                <a:lnTo>
                  <a:pt x="4414992" y="1657823"/>
                </a:lnTo>
                <a:lnTo>
                  <a:pt x="4414992" y="2757169"/>
                </a:lnTo>
                <a:lnTo>
                  <a:pt x="4382217" y="2884635"/>
                </a:lnTo>
                <a:cubicBezTo>
                  <a:pt x="4160443" y="3597661"/>
                  <a:pt x="3597660" y="4160443"/>
                  <a:pt x="2884634" y="4382218"/>
                </a:cubicBezTo>
                <a:lnTo>
                  <a:pt x="2757169" y="4414992"/>
                </a:lnTo>
                <a:lnTo>
                  <a:pt x="1657823" y="4414992"/>
                </a:lnTo>
                <a:lnTo>
                  <a:pt x="1530358" y="4382218"/>
                </a:lnTo>
                <a:cubicBezTo>
                  <a:pt x="817332" y="4160443"/>
                  <a:pt x="254549" y="3597661"/>
                  <a:pt x="32775" y="2884635"/>
                </a:cubicBezTo>
                <a:lnTo>
                  <a:pt x="0" y="2757169"/>
                </a:lnTo>
                <a:lnTo>
                  <a:pt x="0" y="1657823"/>
                </a:lnTo>
                <a:lnTo>
                  <a:pt x="32775" y="1530358"/>
                </a:lnTo>
                <a:cubicBezTo>
                  <a:pt x="254549" y="817332"/>
                  <a:pt x="817332" y="254549"/>
                  <a:pt x="1530358" y="32775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3" name="标题 1"/>
          <p:cNvSpPr txBox="1"/>
          <p:nvPr/>
        </p:nvSpPr>
        <p:spPr>
          <a:xfrm rot="1037829" flipH="1">
            <a:off x="10012575" y="1070079"/>
            <a:ext cx="2637608" cy="2684257"/>
          </a:xfrm>
          <a:custGeom>
            <a:avLst/>
            <a:gdLst>
              <a:gd name="connsiteX0" fmla="*/ 3095389 w 3132386"/>
              <a:gd name="connsiteY0" fmla="*/ 0 h 3187786"/>
              <a:gd name="connsiteX1" fmla="*/ 3132386 w 3132386"/>
              <a:gd name="connsiteY1" fmla="*/ 936 h 3187786"/>
              <a:gd name="connsiteX2" fmla="*/ 3132386 w 3132386"/>
              <a:gd name="connsiteY2" fmla="*/ 373934 h 3187786"/>
              <a:gd name="connsiteX3" fmla="*/ 3095389 w 3132386"/>
              <a:gd name="connsiteY3" fmla="*/ 372066 h 3187786"/>
              <a:gd name="connsiteX4" fmla="*/ 372066 w 3132386"/>
              <a:gd name="connsiteY4" fmla="*/ 3095389 h 3187786"/>
              <a:gd name="connsiteX5" fmla="*/ 376732 w 3132386"/>
              <a:gd name="connsiteY5" fmla="*/ 3187786 h 3187786"/>
              <a:gd name="connsiteX6" fmla="*/ 2337 w 3132386"/>
              <a:gd name="connsiteY6" fmla="*/ 3187786 h 3187786"/>
              <a:gd name="connsiteX7" fmla="*/ 0 w 3132386"/>
              <a:gd name="connsiteY7" fmla="*/ 3095389 h 3187786"/>
              <a:gd name="connsiteX8" fmla="*/ 3095389 w 3132386"/>
              <a:gd name="connsiteY8" fmla="*/ 0 h 3187786"/>
            </a:gdLst>
            <a:ahLst/>
            <a:cxnLst/>
            <a:rect l="l" t="t" r="r" b="b"/>
            <a:pathLst>
              <a:path w="3132386" h="3187786">
                <a:moveTo>
                  <a:pt x="3095389" y="0"/>
                </a:moveTo>
                <a:lnTo>
                  <a:pt x="3132386" y="936"/>
                </a:lnTo>
                <a:lnTo>
                  <a:pt x="3132386" y="373934"/>
                </a:lnTo>
                <a:lnTo>
                  <a:pt x="3095389" y="372066"/>
                </a:lnTo>
                <a:cubicBezTo>
                  <a:pt x="1591339" y="372066"/>
                  <a:pt x="372066" y="1591339"/>
                  <a:pt x="372066" y="3095389"/>
                </a:cubicBezTo>
                <a:lnTo>
                  <a:pt x="376732" y="3187786"/>
                </a:lnTo>
                <a:lnTo>
                  <a:pt x="2337" y="3187786"/>
                </a:lnTo>
                <a:lnTo>
                  <a:pt x="0" y="3095389"/>
                </a:lnTo>
                <a:cubicBezTo>
                  <a:pt x="0" y="1385853"/>
                  <a:pt x="1385853" y="0"/>
                  <a:pt x="3095389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flipH="1">
            <a:off x="9838000" y="641268"/>
            <a:ext cx="332014" cy="332014"/>
          </a:xfrm>
          <a:prstGeom prst="flowChartConnector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H="1">
            <a:off x="603677" y="490113"/>
            <a:ext cx="2104146" cy="432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H="1">
            <a:off x="7333786" y="6295821"/>
            <a:ext cx="457768" cy="457768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H="1">
            <a:off x="625757" y="5650099"/>
            <a:ext cx="2772000" cy="487756"/>
          </a:xfrm>
          <a:prstGeom prst="roundRect">
            <a:avLst/>
          </a:prstGeom>
          <a:solidFill>
            <a:schemeClr val="accent1"/>
          </a:solidFill>
          <a:ln w="63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625757" y="5746611"/>
            <a:ext cx="2772000" cy="2947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5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POWERPOINT DESIGN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929436" y="1716454"/>
            <a:ext cx="2281404" cy="90692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5E8C0A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PART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3212237" y="449628"/>
            <a:ext cx="1747971" cy="21737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5E8C0A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H="1">
            <a:off x="5842203" y="582742"/>
            <a:ext cx="246743" cy="246743"/>
          </a:xfrm>
          <a:prstGeom prst="ellipse">
            <a:avLst/>
          </a:prstGeom>
          <a:solidFill>
            <a:schemeClr val="bg1"/>
          </a:solidFill>
          <a:ln w="9525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flipH="1">
            <a:off x="5685974" y="582742"/>
            <a:ext cx="246743" cy="246743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flipH="1">
            <a:off x="5058145" y="582742"/>
            <a:ext cx="246743" cy="246743"/>
          </a:xfrm>
          <a:prstGeom prst="ellipse">
            <a:avLst/>
          </a:prstGeom>
          <a:solidFill>
            <a:schemeClr val="bg1"/>
          </a:solidFill>
          <a:ln w="9525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929436" y="2797808"/>
            <a:ext cx="5622052" cy="167666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5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系统开发技术选型</a:t>
            </a:r>
            <a:endParaRPr kumimoji="1" lang="zh-CN" altLang="en-US"/>
          </a:p>
        </p:txBody>
      </p:sp>
      <p:cxnSp>
        <p:nvCxnSpPr>
          <p:cNvPr id="26" name="标题 1"/>
          <p:cNvCxnSpPr/>
          <p:nvPr/>
        </p:nvCxnSpPr>
        <p:spPr>
          <a:xfrm>
            <a:off x="666282" y="4741611"/>
            <a:ext cx="5894264" cy="0"/>
          </a:xfrm>
          <a:prstGeom prst="line">
            <a:avLst/>
          </a:prstGeom>
          <a:noFill/>
          <a:ln w="50800" cap="sq">
            <a:solidFill>
              <a:schemeClr val="accent1"/>
            </a:solidFill>
            <a:miter/>
          </a:ln>
        </p:spPr>
      </p:cxnSp>
      <p:sp>
        <p:nvSpPr>
          <p:cNvPr id="27" name="标题 1"/>
          <p:cNvSpPr txBox="1"/>
          <p:nvPr/>
        </p:nvSpPr>
        <p:spPr>
          <a:xfrm>
            <a:off x="464989" y="4553268"/>
            <a:ext cx="372106" cy="376686"/>
          </a:xfrm>
          <a:prstGeom prst="flowChartDecision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205538" y="1540042"/>
            <a:ext cx="8319754" cy="1380175"/>
          </a:xfrm>
          <a:prstGeom prst="parallelogram">
            <a:avLst>
              <a:gd name="adj" fmla="val 6875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V="1">
            <a:off x="1654008" y="1820779"/>
            <a:ext cx="1524000" cy="1099438"/>
          </a:xfrm>
          <a:prstGeom prst="triangle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V="1">
            <a:off x="1654008" y="1540042"/>
            <a:ext cx="1524000" cy="1099438"/>
          </a:xfrm>
          <a:prstGeom prst="triangle">
            <a:avLst/>
          </a:prstGeom>
          <a:solidFill>
            <a:schemeClr val="accent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145214" y="1664368"/>
            <a:ext cx="541588" cy="52939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336757" y="2089761"/>
            <a:ext cx="6257129" cy="83045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05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本系统采用Java语言开发后端逻辑，Java语言具有跨平台能力和“编写一次，到处运行”的理念，广泛应用于Web开发、企业级应用等领域。
Spring Boot框架以其即插即用的便捷性，显著提升了开发效率。它可以根据项目中的依赖关系自动配置应用程序，减少错误和配置时间。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V="1">
            <a:off x="1890211" y="2691584"/>
            <a:ext cx="255003" cy="183963"/>
          </a:xfrm>
          <a:prstGeom prst="triangle">
            <a:avLst/>
          </a:prstGeom>
          <a:solidFill>
            <a:schemeClr val="accent1">
              <a:lumMod val="40000"/>
              <a:lumOff val="6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336756" y="1660633"/>
            <a:ext cx="6257128" cy="42912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7DC54C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Java语言与Spring Boot框架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2205538" y="3737811"/>
            <a:ext cx="8319754" cy="1380175"/>
          </a:xfrm>
          <a:prstGeom prst="parallelogram">
            <a:avLst>
              <a:gd name="adj" fmla="val 6875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V="1">
            <a:off x="1654008" y="4018548"/>
            <a:ext cx="1524000" cy="1099438"/>
          </a:xfrm>
          <a:prstGeom prst="triangle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V="1">
            <a:off x="1654008" y="3737811"/>
            <a:ext cx="1524000" cy="1099438"/>
          </a:xfrm>
          <a:prstGeom prst="triangle">
            <a:avLst/>
          </a:prstGeom>
          <a:solidFill>
            <a:schemeClr val="accent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2145214" y="3862137"/>
            <a:ext cx="541588" cy="52939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3336757" y="4287530"/>
            <a:ext cx="6257129" cy="83045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05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在处理数据存储和操作方面，选择了MySQL作为数据库解决方案。MySQL是一个广受好评的开源关系数据库管理系统，具有出色的性能、可靠性和用户友好性。
MySQL能够满足系统对数据一致性、安全性和高效操作的要求，为海量养殖数据的存储与管理提供了可靠的保障。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V="1">
            <a:off x="1890211" y="4889353"/>
            <a:ext cx="255003" cy="183963"/>
          </a:xfrm>
          <a:prstGeom prst="triangle">
            <a:avLst/>
          </a:prstGeom>
          <a:solidFill>
            <a:schemeClr val="accent1">
              <a:lumMod val="40000"/>
              <a:lumOff val="6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3336756" y="3858402"/>
            <a:ext cx="6257128" cy="42912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7DC54C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数据库选择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0" y="175260"/>
            <a:ext cx="8327425" cy="620632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742776" y="587097"/>
            <a:ext cx="208231" cy="208795"/>
          </a:xfrm>
          <a:prstGeom prst="rect">
            <a:avLst/>
          </a:prstGeom>
          <a:solidFill>
            <a:schemeClr val="accent1">
              <a:alpha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535452" y="176388"/>
            <a:ext cx="208231" cy="413840"/>
          </a:xfrm>
          <a:prstGeom prst="rect">
            <a:avLst/>
          </a:prstGeom>
          <a:solidFill>
            <a:schemeClr val="accent1">
              <a:alpha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743620" y="175022"/>
            <a:ext cx="209004" cy="207106"/>
          </a:xfrm>
          <a:prstGeom prst="rect">
            <a:avLst/>
          </a:prstGeom>
          <a:solidFill>
            <a:schemeClr val="accent1">
              <a:alpha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9161592" y="170358"/>
            <a:ext cx="208231" cy="208795"/>
          </a:xfrm>
          <a:prstGeom prst="rect">
            <a:avLst/>
          </a:prstGeom>
          <a:solidFill>
            <a:schemeClr val="accent1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8951946" y="379973"/>
            <a:ext cx="208231" cy="208795"/>
          </a:xfrm>
          <a:prstGeom prst="rect">
            <a:avLst/>
          </a:prstGeom>
          <a:solidFill>
            <a:schemeClr val="accent1">
              <a:alpha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8327037" y="175184"/>
            <a:ext cx="208231" cy="621268"/>
          </a:xfrm>
          <a:prstGeom prst="rect">
            <a:avLst/>
          </a:prstGeom>
          <a:solidFill>
            <a:schemeClr val="accent1">
              <a:alpha val="9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340170" y="242328"/>
            <a:ext cx="7985452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后端开发技术</a:t>
            </a:r>
            <a:endParaRPr kumimoji="1"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664489" y="1788498"/>
            <a:ext cx="4036141" cy="4116584"/>
          </a:xfrm>
          <a:prstGeom prst="rect">
            <a:avLst/>
          </a:prstGeom>
          <a:solidFill>
            <a:schemeClr val="bg1">
              <a:lumMod val="95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2926910" y="1348864"/>
            <a:ext cx="1511300" cy="8153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7DC54C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662819" y="5689604"/>
            <a:ext cx="4039481" cy="215478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529471" y="1790700"/>
            <a:ext cx="4036141" cy="4114382"/>
          </a:xfrm>
          <a:prstGeom prst="rect">
            <a:avLst/>
          </a:prstGeom>
          <a:solidFill>
            <a:schemeClr val="bg1">
              <a:lumMod val="95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791891" y="1348864"/>
            <a:ext cx="1511300" cy="8153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7DC54C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529912" y="5689604"/>
            <a:ext cx="4035259" cy="215478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866459" y="2251384"/>
            <a:ext cx="3632200" cy="77425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微信小程序的优势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866459" y="3099215"/>
            <a:ext cx="3632200" cy="230186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前端采用微信小程序作为交互平台，微信小程序提供了一种新颖的应用体验，用户无需下载安装即可直接使用，实现了“触手可及”和“即用即走”的便捷理念。
微信小程序支持与公众号的无缝连接、线上线下的扫码互动、消息推送等功能，还整合了微信支付、地图服务等实用特性，为用户提供了更加丰富的应用体验。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731441" y="2251384"/>
            <a:ext cx="3632200" cy="77425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前端技术栈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731441" y="3099215"/>
            <a:ext cx="3632200" cy="230186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对于前端的小程序开发，采用了HTML、CSS和JavaScript这一系列广泛使用的前端技术。这些技术的运用，使得设计出的界面直观且用户友好，同时优化了用户交互体验。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0" y="175260"/>
            <a:ext cx="8327425" cy="620632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742776" y="587097"/>
            <a:ext cx="208231" cy="208795"/>
          </a:xfrm>
          <a:prstGeom prst="rect">
            <a:avLst/>
          </a:prstGeom>
          <a:solidFill>
            <a:schemeClr val="accent1">
              <a:alpha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535452" y="176388"/>
            <a:ext cx="208231" cy="413840"/>
          </a:xfrm>
          <a:prstGeom prst="rect">
            <a:avLst/>
          </a:prstGeom>
          <a:solidFill>
            <a:schemeClr val="accent1">
              <a:alpha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743620" y="175022"/>
            <a:ext cx="209004" cy="207106"/>
          </a:xfrm>
          <a:prstGeom prst="rect">
            <a:avLst/>
          </a:prstGeom>
          <a:solidFill>
            <a:schemeClr val="accent1">
              <a:alpha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9161592" y="170358"/>
            <a:ext cx="208231" cy="208795"/>
          </a:xfrm>
          <a:prstGeom prst="rect">
            <a:avLst/>
          </a:prstGeom>
          <a:solidFill>
            <a:schemeClr val="accent1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951946" y="379973"/>
            <a:ext cx="208231" cy="208795"/>
          </a:xfrm>
          <a:prstGeom prst="rect">
            <a:avLst/>
          </a:prstGeom>
          <a:solidFill>
            <a:schemeClr val="accent1">
              <a:alpha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327037" y="175184"/>
            <a:ext cx="208231" cy="621268"/>
          </a:xfrm>
          <a:prstGeom prst="rect">
            <a:avLst/>
          </a:prstGeom>
          <a:solidFill>
            <a:schemeClr val="accent1">
              <a:alpha val="9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340170" y="242328"/>
            <a:ext cx="7985452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前端开发技术</a:t>
            </a:r>
            <a:endParaRPr kumimoji="1"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20000"/>
          </a:blip>
          <a:srcRect l="4643" r="4643"/>
          <a:stretch>
            <a:fillRect/>
          </a:stretch>
        </p:blipFill>
        <p:spPr>
          <a:xfrm flipH="1">
            <a:off x="-14514" y="0"/>
            <a:ext cx="11087271" cy="6858000"/>
          </a:xfrm>
          <a:custGeom>
            <a:avLst/>
            <a:gdLst>
              <a:gd name="connsiteX0" fmla="*/ 0 w 11087271"/>
              <a:gd name="connsiteY0" fmla="*/ 0 h 6858000"/>
              <a:gd name="connsiteX1" fmla="*/ 11087271 w 11087271"/>
              <a:gd name="connsiteY1" fmla="*/ 0 h 6858000"/>
              <a:gd name="connsiteX2" fmla="*/ 11087271 w 11087271"/>
              <a:gd name="connsiteY2" fmla="*/ 6858000 h 6858000"/>
              <a:gd name="connsiteX3" fmla="*/ 0 w 11087271"/>
              <a:gd name="connsiteY3" fmla="*/ 6858000 h 6858000"/>
            </a:gdLst>
            <a:ahLst/>
            <a:cxnLst/>
            <a:rect l="l" t="t" r="r" b="b"/>
            <a:pathLst>
              <a:path w="11087271" h="6858000">
                <a:moveTo>
                  <a:pt x="0" y="0"/>
                </a:moveTo>
                <a:lnTo>
                  <a:pt x="11087271" y="0"/>
                </a:lnTo>
                <a:lnTo>
                  <a:pt x="11087271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flipH="1">
            <a:off x="-14514" y="0"/>
            <a:ext cx="6747019" cy="6858000"/>
          </a:xfrm>
          <a:custGeom>
            <a:avLst/>
            <a:gdLst>
              <a:gd name="connsiteX0" fmla="*/ 3340825 w 6747019"/>
              <a:gd name="connsiteY0" fmla="*/ 0 h 5201796"/>
              <a:gd name="connsiteX1" fmla="*/ 6747019 w 6747019"/>
              <a:gd name="connsiteY1" fmla="*/ 0 h 5201796"/>
              <a:gd name="connsiteX2" fmla="*/ 6747019 w 6747019"/>
              <a:gd name="connsiteY2" fmla="*/ 5201796 h 5201796"/>
              <a:gd name="connsiteX3" fmla="*/ 29478 w 6747019"/>
              <a:gd name="connsiteY3" fmla="*/ 5201796 h 5201796"/>
              <a:gd name="connsiteX4" fmla="*/ 19997 w 6747019"/>
              <a:gd name="connsiteY4" fmla="*/ 5161908 h 5201796"/>
              <a:gd name="connsiteX5" fmla="*/ 40526 w 6747019"/>
              <a:gd name="connsiteY5" fmla="*/ 4666597 h 5201796"/>
              <a:gd name="connsiteX6" fmla="*/ 3429052 w 6747019"/>
              <a:gd name="connsiteY6" fmla="*/ 2421237 h 5201796"/>
              <a:gd name="connsiteX7" fmla="*/ 1970560 w 6747019"/>
              <a:gd name="connsiteY7" fmla="*/ 1151237 h 5201796"/>
              <a:gd name="connsiteX8" fmla="*/ 3328987 w 6747019"/>
              <a:gd name="connsiteY8" fmla="*/ 7602 h 5201796"/>
            </a:gdLst>
            <a:ahLst/>
            <a:cxnLst/>
            <a:rect l="l" t="t" r="r" b="b"/>
            <a:pathLst>
              <a:path w="6747019" h="5201796">
                <a:moveTo>
                  <a:pt x="3340825" y="0"/>
                </a:moveTo>
                <a:lnTo>
                  <a:pt x="6747019" y="0"/>
                </a:lnTo>
                <a:lnTo>
                  <a:pt x="6747019" y="5201796"/>
                </a:lnTo>
                <a:lnTo>
                  <a:pt x="29478" y="5201796"/>
                </a:lnTo>
                <a:lnTo>
                  <a:pt x="19997" y="5161908"/>
                </a:lnTo>
                <a:cubicBezTo>
                  <a:pt x="-11392" y="4983284"/>
                  <a:pt x="-6765" y="4814552"/>
                  <a:pt x="40526" y="4666597"/>
                </a:cubicBezTo>
                <a:cubicBezTo>
                  <a:pt x="292747" y="3877504"/>
                  <a:pt x="3107379" y="3007130"/>
                  <a:pt x="3429052" y="2421237"/>
                </a:cubicBezTo>
                <a:cubicBezTo>
                  <a:pt x="3750724" y="1835344"/>
                  <a:pt x="1725650" y="1720197"/>
                  <a:pt x="1970560" y="1151237"/>
                </a:cubicBezTo>
                <a:cubicBezTo>
                  <a:pt x="2093015" y="866757"/>
                  <a:pt x="2693410" y="425220"/>
                  <a:pt x="3328987" y="7602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70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-14514" y="0"/>
            <a:ext cx="5491958" cy="6858000"/>
          </a:xfrm>
          <a:custGeom>
            <a:avLst/>
            <a:gdLst>
              <a:gd name="connsiteX0" fmla="*/ 3340824 w 5491958"/>
              <a:gd name="connsiteY0" fmla="*/ 0 h 5201796"/>
              <a:gd name="connsiteX1" fmla="*/ 5491958 w 5491958"/>
              <a:gd name="connsiteY1" fmla="*/ 0 h 5201796"/>
              <a:gd name="connsiteX2" fmla="*/ 5491958 w 5491958"/>
              <a:gd name="connsiteY2" fmla="*/ 5201796 h 5201796"/>
              <a:gd name="connsiteX3" fmla="*/ 29478 w 5491958"/>
              <a:gd name="connsiteY3" fmla="*/ 5201796 h 5201796"/>
              <a:gd name="connsiteX4" fmla="*/ 19997 w 5491958"/>
              <a:gd name="connsiteY4" fmla="*/ 5161908 h 5201796"/>
              <a:gd name="connsiteX5" fmla="*/ 40526 w 5491958"/>
              <a:gd name="connsiteY5" fmla="*/ 4666597 h 5201796"/>
              <a:gd name="connsiteX6" fmla="*/ 3429052 w 5491958"/>
              <a:gd name="connsiteY6" fmla="*/ 2421237 h 5201796"/>
              <a:gd name="connsiteX7" fmla="*/ 1970560 w 5491958"/>
              <a:gd name="connsiteY7" fmla="*/ 1151237 h 5201796"/>
              <a:gd name="connsiteX8" fmla="*/ 3328986 w 5491958"/>
              <a:gd name="connsiteY8" fmla="*/ 7602 h 5201796"/>
            </a:gdLst>
            <a:ahLst/>
            <a:cxnLst/>
            <a:rect l="l" t="t" r="r" b="b"/>
            <a:pathLst>
              <a:path w="5491958" h="5201796">
                <a:moveTo>
                  <a:pt x="3340824" y="0"/>
                </a:moveTo>
                <a:lnTo>
                  <a:pt x="5491958" y="0"/>
                </a:lnTo>
                <a:lnTo>
                  <a:pt x="5491958" y="5201796"/>
                </a:lnTo>
                <a:lnTo>
                  <a:pt x="29478" y="5201796"/>
                </a:lnTo>
                <a:lnTo>
                  <a:pt x="19997" y="5161908"/>
                </a:lnTo>
                <a:cubicBezTo>
                  <a:pt x="-11392" y="4983284"/>
                  <a:pt x="-6765" y="4814552"/>
                  <a:pt x="40526" y="4666597"/>
                </a:cubicBezTo>
                <a:cubicBezTo>
                  <a:pt x="292747" y="3877504"/>
                  <a:pt x="3107379" y="3007130"/>
                  <a:pt x="3429052" y="2421237"/>
                </a:cubicBezTo>
                <a:cubicBezTo>
                  <a:pt x="3750724" y="1835344"/>
                  <a:pt x="1725650" y="1720197"/>
                  <a:pt x="1970560" y="1151237"/>
                </a:cubicBezTo>
                <a:cubicBezTo>
                  <a:pt x="2093015" y="866757"/>
                  <a:pt x="2693409" y="425220"/>
                  <a:pt x="3328986" y="7602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  <a:alpha val="50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647894" y="1466329"/>
            <a:ext cx="8360456" cy="3817374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9266835" flipH="1">
            <a:off x="7110877" y="-1874778"/>
            <a:ext cx="8983648" cy="1151250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alphaModFix amt="30000"/>
          </a:blip>
          <a:srcRect l="69123" t="35557" b="37497"/>
          <a:stretch>
            <a:fillRect/>
          </a:stretch>
        </p:blipFill>
        <p:spPr>
          <a:xfrm flipH="1">
            <a:off x="10154434" y="5186457"/>
            <a:ext cx="2117549" cy="1847913"/>
          </a:xfrm>
          <a:prstGeom prst="rect">
            <a:avLst/>
          </a:prstGeom>
          <a:noFill/>
          <a:ln cap="sq">
            <a:noFill/>
          </a:ln>
        </p:spPr>
      </p:pic>
      <p:sp>
        <p:nvSpPr>
          <p:cNvPr id="8" name="标题 1"/>
          <p:cNvSpPr txBox="1"/>
          <p:nvPr/>
        </p:nvSpPr>
        <p:spPr>
          <a:xfrm rot="19266835" flipH="1">
            <a:off x="6658917" y="3600147"/>
            <a:ext cx="7312665" cy="1144910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9266835" flipH="1">
            <a:off x="6268558" y="4377331"/>
            <a:ext cx="8983648" cy="3466164"/>
          </a:xfrm>
          <a:prstGeom prst="roundRect">
            <a:avLst>
              <a:gd name="adj" fmla="val 50000"/>
            </a:avLst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9266835" flipH="1">
            <a:off x="9115779" y="3427820"/>
            <a:ext cx="7312665" cy="1144910"/>
          </a:xfrm>
          <a:prstGeom prst="roundRect">
            <a:avLst>
              <a:gd name="adj" fmla="val 50000"/>
            </a:avLst>
          </a:prstGeom>
          <a:solidFill>
            <a:schemeClr val="accent2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9266835" flipH="1">
            <a:off x="6480017" y="-501646"/>
            <a:ext cx="9325381" cy="518321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3">
            <a:alphaModFix amt="100000"/>
          </a:blip>
          <a:srcRect/>
          <a:stretch>
            <a:fillRect/>
          </a:stretch>
        </p:blipFill>
        <p:spPr>
          <a:xfrm flipH="1">
            <a:off x="7112147" y="944711"/>
            <a:ext cx="4892255" cy="4892255"/>
          </a:xfrm>
          <a:custGeom>
            <a:avLst/>
            <a:gdLst>
              <a:gd name="connsiteX0" fmla="*/ 1657823 w 4414992"/>
              <a:gd name="connsiteY0" fmla="*/ 0 h 4414992"/>
              <a:gd name="connsiteX1" fmla="*/ 2757169 w 4414992"/>
              <a:gd name="connsiteY1" fmla="*/ 0 h 4414992"/>
              <a:gd name="connsiteX2" fmla="*/ 2884634 w 4414992"/>
              <a:gd name="connsiteY2" fmla="*/ 32775 h 4414992"/>
              <a:gd name="connsiteX3" fmla="*/ 4382217 w 4414992"/>
              <a:gd name="connsiteY3" fmla="*/ 1530358 h 4414992"/>
              <a:gd name="connsiteX4" fmla="*/ 4414992 w 4414992"/>
              <a:gd name="connsiteY4" fmla="*/ 1657823 h 4414992"/>
              <a:gd name="connsiteX5" fmla="*/ 4414992 w 4414992"/>
              <a:gd name="connsiteY5" fmla="*/ 2757169 h 4414992"/>
              <a:gd name="connsiteX6" fmla="*/ 4382217 w 4414992"/>
              <a:gd name="connsiteY6" fmla="*/ 2884635 h 4414992"/>
              <a:gd name="connsiteX7" fmla="*/ 2884634 w 4414992"/>
              <a:gd name="connsiteY7" fmla="*/ 4382218 h 4414992"/>
              <a:gd name="connsiteX8" fmla="*/ 2757169 w 4414992"/>
              <a:gd name="connsiteY8" fmla="*/ 4414992 h 4414992"/>
              <a:gd name="connsiteX9" fmla="*/ 1657823 w 4414992"/>
              <a:gd name="connsiteY9" fmla="*/ 4414992 h 4414992"/>
              <a:gd name="connsiteX10" fmla="*/ 1530358 w 4414992"/>
              <a:gd name="connsiteY10" fmla="*/ 4382218 h 4414992"/>
              <a:gd name="connsiteX11" fmla="*/ 32775 w 4414992"/>
              <a:gd name="connsiteY11" fmla="*/ 2884635 h 4414992"/>
              <a:gd name="connsiteX12" fmla="*/ 0 w 4414992"/>
              <a:gd name="connsiteY12" fmla="*/ 2757169 h 4414992"/>
              <a:gd name="connsiteX13" fmla="*/ 0 w 4414992"/>
              <a:gd name="connsiteY13" fmla="*/ 1657823 h 4414992"/>
              <a:gd name="connsiteX14" fmla="*/ 32775 w 4414992"/>
              <a:gd name="connsiteY14" fmla="*/ 1530358 h 4414992"/>
              <a:gd name="connsiteX15" fmla="*/ 1530358 w 4414992"/>
              <a:gd name="connsiteY15" fmla="*/ 32775 h 4414992"/>
            </a:gdLst>
            <a:ahLst/>
            <a:cxnLst/>
            <a:rect l="l" t="t" r="r" b="b"/>
            <a:pathLst>
              <a:path w="4414992" h="4414992">
                <a:moveTo>
                  <a:pt x="1657823" y="0"/>
                </a:moveTo>
                <a:lnTo>
                  <a:pt x="2757169" y="0"/>
                </a:lnTo>
                <a:lnTo>
                  <a:pt x="2884634" y="32775"/>
                </a:lnTo>
                <a:cubicBezTo>
                  <a:pt x="3597660" y="254549"/>
                  <a:pt x="4160443" y="817332"/>
                  <a:pt x="4382217" y="1530358"/>
                </a:cubicBezTo>
                <a:lnTo>
                  <a:pt x="4414992" y="1657823"/>
                </a:lnTo>
                <a:lnTo>
                  <a:pt x="4414992" y="2757169"/>
                </a:lnTo>
                <a:lnTo>
                  <a:pt x="4382217" y="2884635"/>
                </a:lnTo>
                <a:cubicBezTo>
                  <a:pt x="4160443" y="3597661"/>
                  <a:pt x="3597660" y="4160443"/>
                  <a:pt x="2884634" y="4382218"/>
                </a:cubicBezTo>
                <a:lnTo>
                  <a:pt x="2757169" y="4414992"/>
                </a:lnTo>
                <a:lnTo>
                  <a:pt x="1657823" y="4414992"/>
                </a:lnTo>
                <a:lnTo>
                  <a:pt x="1530358" y="4382218"/>
                </a:lnTo>
                <a:cubicBezTo>
                  <a:pt x="817332" y="4160443"/>
                  <a:pt x="254549" y="3597661"/>
                  <a:pt x="32775" y="2884635"/>
                </a:cubicBezTo>
                <a:lnTo>
                  <a:pt x="0" y="2757169"/>
                </a:lnTo>
                <a:lnTo>
                  <a:pt x="0" y="1657823"/>
                </a:lnTo>
                <a:lnTo>
                  <a:pt x="32775" y="1530358"/>
                </a:lnTo>
                <a:cubicBezTo>
                  <a:pt x="254549" y="817332"/>
                  <a:pt x="817332" y="254549"/>
                  <a:pt x="1530358" y="32775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3" name="标题 1"/>
          <p:cNvSpPr txBox="1"/>
          <p:nvPr/>
        </p:nvSpPr>
        <p:spPr>
          <a:xfrm rot="1037829" flipH="1">
            <a:off x="10012575" y="1070079"/>
            <a:ext cx="2637608" cy="2684257"/>
          </a:xfrm>
          <a:custGeom>
            <a:avLst/>
            <a:gdLst>
              <a:gd name="connsiteX0" fmla="*/ 3095389 w 3132386"/>
              <a:gd name="connsiteY0" fmla="*/ 0 h 3187786"/>
              <a:gd name="connsiteX1" fmla="*/ 3132386 w 3132386"/>
              <a:gd name="connsiteY1" fmla="*/ 936 h 3187786"/>
              <a:gd name="connsiteX2" fmla="*/ 3132386 w 3132386"/>
              <a:gd name="connsiteY2" fmla="*/ 373934 h 3187786"/>
              <a:gd name="connsiteX3" fmla="*/ 3095389 w 3132386"/>
              <a:gd name="connsiteY3" fmla="*/ 372066 h 3187786"/>
              <a:gd name="connsiteX4" fmla="*/ 372066 w 3132386"/>
              <a:gd name="connsiteY4" fmla="*/ 3095389 h 3187786"/>
              <a:gd name="connsiteX5" fmla="*/ 376732 w 3132386"/>
              <a:gd name="connsiteY5" fmla="*/ 3187786 h 3187786"/>
              <a:gd name="connsiteX6" fmla="*/ 2337 w 3132386"/>
              <a:gd name="connsiteY6" fmla="*/ 3187786 h 3187786"/>
              <a:gd name="connsiteX7" fmla="*/ 0 w 3132386"/>
              <a:gd name="connsiteY7" fmla="*/ 3095389 h 3187786"/>
              <a:gd name="connsiteX8" fmla="*/ 3095389 w 3132386"/>
              <a:gd name="connsiteY8" fmla="*/ 0 h 3187786"/>
            </a:gdLst>
            <a:ahLst/>
            <a:cxnLst/>
            <a:rect l="l" t="t" r="r" b="b"/>
            <a:pathLst>
              <a:path w="3132386" h="3187786">
                <a:moveTo>
                  <a:pt x="3095389" y="0"/>
                </a:moveTo>
                <a:lnTo>
                  <a:pt x="3132386" y="936"/>
                </a:lnTo>
                <a:lnTo>
                  <a:pt x="3132386" y="373934"/>
                </a:lnTo>
                <a:lnTo>
                  <a:pt x="3095389" y="372066"/>
                </a:lnTo>
                <a:cubicBezTo>
                  <a:pt x="1591339" y="372066"/>
                  <a:pt x="372066" y="1591339"/>
                  <a:pt x="372066" y="3095389"/>
                </a:cubicBezTo>
                <a:lnTo>
                  <a:pt x="376732" y="3187786"/>
                </a:lnTo>
                <a:lnTo>
                  <a:pt x="2337" y="3187786"/>
                </a:lnTo>
                <a:lnTo>
                  <a:pt x="0" y="3095389"/>
                </a:lnTo>
                <a:cubicBezTo>
                  <a:pt x="0" y="1385853"/>
                  <a:pt x="1385853" y="0"/>
                  <a:pt x="3095389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flipH="1">
            <a:off x="9838000" y="641268"/>
            <a:ext cx="332014" cy="332014"/>
          </a:xfrm>
          <a:prstGeom prst="flowChartConnector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H="1">
            <a:off x="603677" y="490113"/>
            <a:ext cx="2104146" cy="432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H="1">
            <a:off x="7333786" y="6295821"/>
            <a:ext cx="457768" cy="457768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H="1">
            <a:off x="625757" y="5650099"/>
            <a:ext cx="2772000" cy="487756"/>
          </a:xfrm>
          <a:prstGeom prst="roundRect">
            <a:avLst/>
          </a:prstGeom>
          <a:solidFill>
            <a:schemeClr val="accent1"/>
          </a:solidFill>
          <a:ln w="63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625757" y="5746611"/>
            <a:ext cx="2772000" cy="2947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5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POWERPOINT DESIGN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929436" y="1716454"/>
            <a:ext cx="2281404" cy="90692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5E8C0A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PART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3212237" y="449628"/>
            <a:ext cx="1747971" cy="21737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5E8C0A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03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H="1">
            <a:off x="5842203" y="582742"/>
            <a:ext cx="246743" cy="246743"/>
          </a:xfrm>
          <a:prstGeom prst="ellipse">
            <a:avLst/>
          </a:prstGeom>
          <a:solidFill>
            <a:schemeClr val="bg1"/>
          </a:solidFill>
          <a:ln w="9525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flipH="1">
            <a:off x="5685974" y="582742"/>
            <a:ext cx="246743" cy="246743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flipH="1">
            <a:off x="5058145" y="582742"/>
            <a:ext cx="246743" cy="246743"/>
          </a:xfrm>
          <a:prstGeom prst="ellipse">
            <a:avLst/>
          </a:prstGeom>
          <a:solidFill>
            <a:schemeClr val="bg1"/>
          </a:solidFill>
          <a:ln w="9525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929436" y="2797808"/>
            <a:ext cx="5622052" cy="167666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5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系统功能设计</a:t>
            </a:r>
            <a:endParaRPr kumimoji="1" lang="zh-CN" altLang="en-US"/>
          </a:p>
        </p:txBody>
      </p:sp>
      <p:cxnSp>
        <p:nvCxnSpPr>
          <p:cNvPr id="26" name="标题 1"/>
          <p:cNvCxnSpPr/>
          <p:nvPr/>
        </p:nvCxnSpPr>
        <p:spPr>
          <a:xfrm>
            <a:off x="666282" y="4741611"/>
            <a:ext cx="5894264" cy="0"/>
          </a:xfrm>
          <a:prstGeom prst="line">
            <a:avLst/>
          </a:prstGeom>
          <a:noFill/>
          <a:ln w="50800" cap="sq">
            <a:solidFill>
              <a:schemeClr val="accent1"/>
            </a:solidFill>
            <a:miter/>
          </a:ln>
        </p:spPr>
      </p:cxnSp>
      <p:sp>
        <p:nvSpPr>
          <p:cNvPr id="27" name="标题 1"/>
          <p:cNvSpPr txBox="1"/>
          <p:nvPr/>
        </p:nvSpPr>
        <p:spPr>
          <a:xfrm>
            <a:off x="464989" y="4553268"/>
            <a:ext cx="372106" cy="376686"/>
          </a:xfrm>
          <a:prstGeom prst="flowChartDecision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47.50905511811025,&quot;left&quot;:449.14881889763785,&quot;top&quot;:439.9456692913386,&quot;width&quot;:450.3261417322834}"/>
</p:tagLst>
</file>

<file path=ppt/tags/tag10.xml><?xml version="1.0" encoding="utf-8"?>
<p:tagLst xmlns:p="http://schemas.openxmlformats.org/presentationml/2006/main">
  <p:tag name="KSO_WM_DIAGRAM_VIRTUALLY_FRAME" val="{&quot;height&quot;:47.50905511811025,&quot;left&quot;:449.14881889763785,&quot;top&quot;:439.9456692913386,&quot;width&quot;:450.3261417322834}"/>
</p:tagLst>
</file>

<file path=ppt/tags/tag11.xml><?xml version="1.0" encoding="utf-8"?>
<p:tagLst xmlns:p="http://schemas.openxmlformats.org/presentationml/2006/main">
  <p:tag name="KSO_WM_DIAGRAM_VIRTUALLY_FRAME" val="{&quot;height&quot;:47.50905511811025,&quot;left&quot;:449.14881889763785,&quot;top&quot;:439.9456692913386,&quot;width&quot;:450.3261417322834}"/>
</p:tagLst>
</file>

<file path=ppt/tags/tag12.xml><?xml version="1.0" encoding="utf-8"?>
<p:tagLst xmlns:p="http://schemas.openxmlformats.org/presentationml/2006/main">
  <p:tag name="KSO_WM_DIAGRAM_VIRTUALLY_FRAME" val="{&quot;height&quot;:47.50905511811025,&quot;left&quot;:449.14881889763785,&quot;top&quot;:439.9456692913386,&quot;width&quot;:450.3261417322834}"/>
</p:tagLst>
</file>

<file path=ppt/tags/tag13.xml><?xml version="1.0" encoding="utf-8"?>
<p:tagLst xmlns:p="http://schemas.openxmlformats.org/presentationml/2006/main">
  <p:tag name="KSO_WM_DIAGRAM_VIRTUALLY_FRAME" val="{&quot;height&quot;:47.50905511811025,&quot;left&quot;:449.14881889763785,&quot;top&quot;:439.9456692913386,&quot;width&quot;:450.3261417322834}"/>
</p:tagLst>
</file>

<file path=ppt/tags/tag14.xml><?xml version="1.0" encoding="utf-8"?>
<p:tagLst xmlns:p="http://schemas.openxmlformats.org/presentationml/2006/main">
  <p:tag name="KSO_WM_DIAGRAM_VIRTUALLY_FRAME" val="{&quot;height&quot;:47.50905511811025,&quot;left&quot;:449.14881889763785,&quot;top&quot;:439.9456692913386,&quot;width&quot;:450.3261417322834}"/>
</p:tagLst>
</file>

<file path=ppt/tags/tag15.xml><?xml version="1.0" encoding="utf-8"?>
<p:tagLst xmlns:p="http://schemas.openxmlformats.org/presentationml/2006/main">
  <p:tag name="KSO_WM_DIAGRAM_VIRTUALLY_FRAME" val="{&quot;height&quot;:47.50905511811025,&quot;left&quot;:449.14881889763785,&quot;top&quot;:439.9456692913386,&quot;width&quot;:450.3261417322834}"/>
</p:tagLst>
</file>

<file path=ppt/tags/tag16.xml><?xml version="1.0" encoding="utf-8"?>
<p:tagLst xmlns:p="http://schemas.openxmlformats.org/presentationml/2006/main">
  <p:tag name="KSO_WM_DIAGRAM_VIRTUALLY_FRAME" val="{&quot;height&quot;:47.50905511811025,&quot;left&quot;:449.14881889763785,&quot;top&quot;:439.9456692913386,&quot;width&quot;:450.3261417322834}"/>
</p:tagLst>
</file>

<file path=ppt/tags/tag2.xml><?xml version="1.0" encoding="utf-8"?>
<p:tagLst xmlns:p="http://schemas.openxmlformats.org/presentationml/2006/main">
  <p:tag name="KSO_WM_DIAGRAM_VIRTUALLY_FRAME" val="{&quot;height&quot;:47.50905511811025,&quot;left&quot;:449.14881889763785,&quot;top&quot;:439.9456692913386,&quot;width&quot;:450.3261417322834}"/>
</p:tagLst>
</file>

<file path=ppt/tags/tag3.xml><?xml version="1.0" encoding="utf-8"?>
<p:tagLst xmlns:p="http://schemas.openxmlformats.org/presentationml/2006/main">
  <p:tag name="KSO_WM_DIAGRAM_VIRTUALLY_FRAME" val="{&quot;height&quot;:47.50905511811025,&quot;left&quot;:449.14881889763785,&quot;top&quot;:439.9456692913386,&quot;width&quot;:450.3261417322834}"/>
</p:tagLst>
</file>

<file path=ppt/tags/tag4.xml><?xml version="1.0" encoding="utf-8"?>
<p:tagLst xmlns:p="http://schemas.openxmlformats.org/presentationml/2006/main">
  <p:tag name="KSO_WM_DIAGRAM_VIRTUALLY_FRAME" val="{&quot;height&quot;:47.50905511811025,&quot;left&quot;:449.14881889763785,&quot;top&quot;:439.9456692913386,&quot;width&quot;:450.3261417322834}"/>
</p:tagLst>
</file>

<file path=ppt/tags/tag5.xml><?xml version="1.0" encoding="utf-8"?>
<p:tagLst xmlns:p="http://schemas.openxmlformats.org/presentationml/2006/main">
  <p:tag name="KSO_WM_DIAGRAM_VIRTUALLY_FRAME" val="{&quot;height&quot;:47.50905511811025,&quot;left&quot;:449.14881889763785,&quot;top&quot;:439.9456692913386,&quot;width&quot;:450.3261417322834}"/>
</p:tagLst>
</file>

<file path=ppt/tags/tag6.xml><?xml version="1.0" encoding="utf-8"?>
<p:tagLst xmlns:p="http://schemas.openxmlformats.org/presentationml/2006/main">
  <p:tag name="KSO_WM_DIAGRAM_VIRTUALLY_FRAME" val="{&quot;height&quot;:47.50905511811025,&quot;left&quot;:449.14881889763785,&quot;top&quot;:439.9456692913386,&quot;width&quot;:450.3261417322834}"/>
</p:tagLst>
</file>

<file path=ppt/tags/tag7.xml><?xml version="1.0" encoding="utf-8"?>
<p:tagLst xmlns:p="http://schemas.openxmlformats.org/presentationml/2006/main">
  <p:tag name="KSO_WM_DIAGRAM_VIRTUALLY_FRAME" val="{&quot;height&quot;:47.50905511811025,&quot;left&quot;:449.14881889763785,&quot;top&quot;:439.9456692913386,&quot;width&quot;:450.3261417322834}"/>
</p:tagLst>
</file>

<file path=ppt/tags/tag8.xml><?xml version="1.0" encoding="utf-8"?>
<p:tagLst xmlns:p="http://schemas.openxmlformats.org/presentationml/2006/main">
  <p:tag name="KSO_WM_DIAGRAM_VIRTUALLY_FRAME" val="{&quot;height&quot;:47.50905511811025,&quot;left&quot;:449.14881889763785,&quot;top&quot;:439.9456692913386,&quot;width&quot;:450.3261417322834}"/>
</p:tagLst>
</file>

<file path=ppt/tags/tag9.xml><?xml version="1.0" encoding="utf-8"?>
<p:tagLst xmlns:p="http://schemas.openxmlformats.org/presentationml/2006/main">
  <p:tag name="KSO_WM_DIAGRAM_VIRTUALLY_FRAME" val="{&quot;height&quot;:47.50905511811025,&quot;left&quot;:449.14881889763785,&quot;top&quot;:439.9456692913386,&quot;width&quot;:450.3261417322834}"/>
</p:tagLst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A66AC"/>
      </a:dk2>
      <a:lt2>
        <a:srgbClr val="E0EBF6"/>
      </a:lt2>
      <a:accent1>
        <a:srgbClr val="7DC54C"/>
      </a:accent1>
      <a:accent2>
        <a:srgbClr val="5E8C0A"/>
      </a:accent2>
      <a:accent3>
        <a:srgbClr val="FE8000"/>
      </a:accent3>
      <a:accent4>
        <a:srgbClr val="FEE40B"/>
      </a:accent4>
      <a:accent5>
        <a:srgbClr val="FC9783"/>
      </a:accent5>
      <a:accent6>
        <a:srgbClr val="FB7598"/>
      </a:accent6>
      <a:hlink>
        <a:srgbClr val="000000"/>
      </a:hlink>
      <a:folHlink>
        <a:srgbClr val="000000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2984</Words>
  <Application>WPS 演示</Application>
  <PresentationFormat/>
  <Paragraphs>208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32" baseType="lpstr">
      <vt:lpstr>Arial</vt:lpstr>
      <vt:lpstr>宋体</vt:lpstr>
      <vt:lpstr>Wingdings</vt:lpstr>
      <vt:lpstr>OPPOSans R</vt:lpstr>
      <vt:lpstr>OPPOSans H</vt:lpstr>
      <vt:lpstr>OPPOSans L</vt:lpstr>
      <vt:lpstr>Source Han Sans</vt:lpstr>
      <vt:lpstr>Source Han Sans CN Bold</vt:lpstr>
      <vt:lpstr>OPPOSans B</vt:lpstr>
      <vt:lpstr>等线</vt:lpstr>
      <vt:lpstr>微软雅黑</vt:lpstr>
      <vt:lpstr>Arial Unicode MS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其乐融融</cp:lastModifiedBy>
  <cp:revision>1</cp:revision>
  <dcterms:created xsi:type="dcterms:W3CDTF">2025-03-05T06:05:31Z</dcterms:created>
  <dcterms:modified xsi:type="dcterms:W3CDTF">2025-03-05T06:05:31Z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1A10D169F79643D0892032572237E5E6_12</vt:lpwstr>
  </property>
  <property fmtid="{D5CDD505-2E9C-101B-9397-08002B2CF9AE}" pid="3" name="KSOProductBuildVer">
    <vt:lpwstr>2052-12.1.0.20305</vt:lpwstr>
  </property>
</Properties>
</file>